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5026" r:id="rId1"/>
    <p:sldMasterId id="2147485035" r:id="rId2"/>
    <p:sldMasterId id="2147485042" r:id="rId3"/>
    <p:sldMasterId id="2147485012" r:id="rId4"/>
    <p:sldMasterId id="2147485806" r:id="rId5"/>
  </p:sldMasterIdLst>
  <p:notesMasterIdLst>
    <p:notesMasterId r:id="rId20"/>
  </p:notesMasterIdLst>
  <p:handoutMasterIdLst>
    <p:handoutMasterId r:id="rId21"/>
  </p:handoutMasterIdLst>
  <p:sldIdLst>
    <p:sldId id="2842" r:id="rId6"/>
    <p:sldId id="2849" r:id="rId7"/>
    <p:sldId id="2850" r:id="rId8"/>
    <p:sldId id="2854" r:id="rId9"/>
    <p:sldId id="2864" r:id="rId10"/>
    <p:sldId id="2847" r:id="rId11"/>
    <p:sldId id="2848" r:id="rId12"/>
    <p:sldId id="2865" r:id="rId13"/>
    <p:sldId id="2851" r:id="rId14"/>
    <p:sldId id="2852" r:id="rId15"/>
    <p:sldId id="2866" r:id="rId16"/>
    <p:sldId id="2867" r:id="rId17"/>
    <p:sldId id="2868" r:id="rId18"/>
    <p:sldId id="2863" r:id="rId19"/>
  </p:sldIdLst>
  <p:sldSz cx="9906000" cy="6858000" type="A4"/>
  <p:notesSz cx="6888163" cy="10020300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Arial Unicode MS" pitchFamily="50" charset="-127"/>
        <a:cs typeface="Arial Unicode MS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Arial Unicode MS" pitchFamily="50" charset="-127"/>
        <a:cs typeface="Arial Unicode MS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Arial Unicode MS" pitchFamily="50" charset="-127"/>
        <a:cs typeface="Arial Unicode MS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Arial Unicode MS" pitchFamily="50" charset="-127"/>
        <a:cs typeface="Arial Unicode MS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Arial Unicode MS" pitchFamily="50" charset="-127"/>
        <a:cs typeface="Arial Unicode MS" pitchFamily="50" charset="-127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pitchFamily="34" charset="0"/>
        <a:ea typeface="Arial Unicode MS" pitchFamily="50" charset="-127"/>
        <a:cs typeface="Arial Unicode MS" pitchFamily="50" charset="-127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pitchFamily="34" charset="0"/>
        <a:ea typeface="Arial Unicode MS" pitchFamily="50" charset="-127"/>
        <a:cs typeface="Arial Unicode MS" pitchFamily="50" charset="-127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pitchFamily="34" charset="0"/>
        <a:ea typeface="Arial Unicode MS" pitchFamily="50" charset="-127"/>
        <a:cs typeface="Arial Unicode MS" pitchFamily="50" charset="-127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pitchFamily="34" charset="0"/>
        <a:ea typeface="Arial Unicode MS" pitchFamily="50" charset="-127"/>
        <a:cs typeface="Arial Unicode MS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750" userDrawn="1">
          <p15:clr>
            <a:srgbClr val="A4A3A4"/>
          </p15:clr>
        </p15:guide>
        <p15:guide id="2" orient="horz" pos="1752" userDrawn="1">
          <p15:clr>
            <a:srgbClr val="A4A3A4"/>
          </p15:clr>
        </p15:guide>
        <p15:guide id="3" orient="horz" pos="4116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orient="horz" pos="709">
          <p15:clr>
            <a:srgbClr val="A4A3A4"/>
          </p15:clr>
        </p15:guide>
        <p15:guide id="6" orient="horz" pos="4031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pos="5955">
          <p15:clr>
            <a:srgbClr val="A4A3A4"/>
          </p15:clr>
        </p15:guide>
        <p15:guide id="9" pos="3120">
          <p15:clr>
            <a:srgbClr val="A4A3A4"/>
          </p15:clr>
        </p15:guide>
        <p15:guide id="10" pos="262" userDrawn="1">
          <p15:clr>
            <a:srgbClr val="A4A3A4"/>
          </p15:clr>
        </p15:guide>
        <p15:guide id="11" pos="172">
          <p15:clr>
            <a:srgbClr val="A4A3A4"/>
          </p15:clr>
        </p15:guide>
        <p15:guide id="12" pos="6068">
          <p15:clr>
            <a:srgbClr val="A4A3A4"/>
          </p15:clr>
        </p15:guide>
        <p15:guide id="13" pos="6227">
          <p15:clr>
            <a:srgbClr val="A4A3A4"/>
          </p15:clr>
        </p15:guide>
        <p15:guide id="14" pos="3165">
          <p15:clr>
            <a:srgbClr val="A4A3A4"/>
          </p15:clr>
        </p15:guide>
        <p15:guide id="15" pos="30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8" userDrawn="1">
          <p15:clr>
            <a:srgbClr val="A4A3A4"/>
          </p15:clr>
        </p15:guide>
        <p15:guide id="2" pos="217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fdaabe18fea291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DF1"/>
    <a:srgbClr val="C1BEEE"/>
    <a:srgbClr val="FFDBDB"/>
    <a:srgbClr val="CAAABF"/>
    <a:srgbClr val="B7FA7A"/>
    <a:srgbClr val="FF5050"/>
    <a:srgbClr val="FF3399"/>
    <a:srgbClr val="FF99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5434" autoAdjust="0"/>
  </p:normalViewPr>
  <p:slideViewPr>
    <p:cSldViewPr>
      <p:cViewPr varScale="1">
        <p:scale>
          <a:sx n="83" d="100"/>
          <a:sy n="83" d="100"/>
        </p:scale>
        <p:origin x="1694" y="82"/>
      </p:cViewPr>
      <p:guideLst>
        <p:guide orient="horz" pos="2750"/>
        <p:guide orient="horz" pos="1752"/>
        <p:guide orient="horz" pos="4116"/>
        <p:guide orient="horz" pos="436"/>
        <p:guide orient="horz" pos="709"/>
        <p:guide orient="horz" pos="4031"/>
        <p:guide orient="horz" pos="2160"/>
        <p:guide pos="5955"/>
        <p:guide pos="3120"/>
        <p:guide pos="262"/>
        <p:guide pos="172"/>
        <p:guide pos="6068"/>
        <p:guide pos="6227"/>
        <p:guide pos="3165"/>
        <p:guide pos="30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80" d="100"/>
          <a:sy n="80" d="100"/>
        </p:scale>
        <p:origin x="-4044" y="-102"/>
      </p:cViewPr>
      <p:guideLst>
        <p:guide orient="horz" pos="3158"/>
        <p:guide pos="21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4013" cy="50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67" tIns="46733" rIns="93467" bIns="46733" numCol="1" anchor="t" anchorCtr="0" compatLnSpc="1">
            <a:prstTxWarp prst="textNoShape">
              <a:avLst/>
            </a:prstTxWarp>
          </a:bodyPr>
          <a:lstStyle>
            <a:lvl1pPr algn="l" defTabSz="932643" eaLnBrk="1" latinLnBrk="0" hangingPunct="1">
              <a:lnSpc>
                <a:spcPct val="100000"/>
              </a:lnSpc>
              <a:buFontTx/>
              <a:buNone/>
              <a:defRPr kumimoji="0" sz="1200" b="0">
                <a:latin typeface="Arial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542" y="0"/>
            <a:ext cx="2984013" cy="50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67" tIns="46733" rIns="93467" bIns="46733" numCol="1" anchor="t" anchorCtr="0" compatLnSpc="1">
            <a:prstTxWarp prst="textNoShape">
              <a:avLst/>
            </a:prstTxWarp>
          </a:bodyPr>
          <a:lstStyle>
            <a:lvl1pPr algn="r" defTabSz="932643" eaLnBrk="1" latinLnBrk="0" hangingPunct="1">
              <a:lnSpc>
                <a:spcPct val="100000"/>
              </a:lnSpc>
              <a:buFontTx/>
              <a:buNone/>
              <a:defRPr kumimoji="0" sz="1200" b="0">
                <a:latin typeface="Arial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17122"/>
            <a:ext cx="2984013" cy="50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67" tIns="46733" rIns="93467" bIns="46733" numCol="1" anchor="b" anchorCtr="0" compatLnSpc="1">
            <a:prstTxWarp prst="textNoShape">
              <a:avLst/>
            </a:prstTxWarp>
          </a:bodyPr>
          <a:lstStyle>
            <a:lvl1pPr algn="l" defTabSz="932643" eaLnBrk="1" latinLnBrk="0" hangingPunct="1">
              <a:lnSpc>
                <a:spcPct val="100000"/>
              </a:lnSpc>
              <a:buFontTx/>
              <a:buNone/>
              <a:defRPr kumimoji="0" sz="1200" b="0">
                <a:latin typeface="Arial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542" y="9517122"/>
            <a:ext cx="2984013" cy="50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67" tIns="46733" rIns="93467" bIns="46733" numCol="1" anchor="b" anchorCtr="0" compatLnSpc="1">
            <a:prstTxWarp prst="textNoShape">
              <a:avLst/>
            </a:prstTxWarp>
          </a:bodyPr>
          <a:lstStyle>
            <a:lvl1pPr algn="r" defTabSz="932484" eaLnBrk="1" hangingPunct="1">
              <a:defRPr kumimoji="0" sz="1200" b="0">
                <a:ea typeface="굴림" pitchFamily="50" charset="-127"/>
              </a:defRPr>
            </a:lvl1pPr>
          </a:lstStyle>
          <a:p>
            <a:pPr>
              <a:defRPr/>
            </a:pPr>
            <a:fld id="{B7F32A82-05C5-465A-8158-D8E1394F3E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86408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4013" cy="50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67" tIns="46733" rIns="93467" bIns="46733" numCol="1" anchor="t" anchorCtr="0" compatLnSpc="1">
            <a:prstTxWarp prst="textNoShape">
              <a:avLst/>
            </a:prstTxWarp>
          </a:bodyPr>
          <a:lstStyle>
            <a:lvl1pPr algn="l" defTabSz="932643" eaLnBrk="1" latinLnBrk="0" hangingPunct="1">
              <a:lnSpc>
                <a:spcPct val="100000"/>
              </a:lnSpc>
              <a:buFontTx/>
              <a:buNone/>
              <a:defRPr kumimoji="0" sz="1200" b="0">
                <a:latin typeface="Arial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542" y="0"/>
            <a:ext cx="2984013" cy="50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67" tIns="46733" rIns="93467" bIns="46733" numCol="1" anchor="t" anchorCtr="0" compatLnSpc="1">
            <a:prstTxWarp prst="textNoShape">
              <a:avLst/>
            </a:prstTxWarp>
          </a:bodyPr>
          <a:lstStyle>
            <a:lvl1pPr algn="r" defTabSz="932643" eaLnBrk="1" latinLnBrk="0" hangingPunct="1">
              <a:lnSpc>
                <a:spcPct val="100000"/>
              </a:lnSpc>
              <a:buFontTx/>
              <a:buNone/>
              <a:defRPr kumimoji="0" sz="1200" b="0">
                <a:latin typeface="Arial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7075" y="749300"/>
            <a:ext cx="5430838" cy="3760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95" y="4760965"/>
            <a:ext cx="5511174" cy="450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67" tIns="46733" rIns="93467" bIns="467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17122"/>
            <a:ext cx="2984013" cy="50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67" tIns="46733" rIns="93467" bIns="46733" numCol="1" anchor="b" anchorCtr="0" compatLnSpc="1">
            <a:prstTxWarp prst="textNoShape">
              <a:avLst/>
            </a:prstTxWarp>
          </a:bodyPr>
          <a:lstStyle>
            <a:lvl1pPr algn="l" defTabSz="932643" eaLnBrk="1" latinLnBrk="0" hangingPunct="1">
              <a:lnSpc>
                <a:spcPct val="100000"/>
              </a:lnSpc>
              <a:buFontTx/>
              <a:buNone/>
              <a:defRPr kumimoji="0" sz="1200" b="0">
                <a:latin typeface="Arial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542" y="9517122"/>
            <a:ext cx="2984013" cy="50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67" tIns="46733" rIns="93467" bIns="46733" numCol="1" anchor="b" anchorCtr="0" compatLnSpc="1">
            <a:prstTxWarp prst="textNoShape">
              <a:avLst/>
            </a:prstTxWarp>
          </a:bodyPr>
          <a:lstStyle>
            <a:lvl1pPr algn="r" defTabSz="932484" eaLnBrk="1" hangingPunct="1">
              <a:defRPr kumimoji="0" sz="1200" b="0">
                <a:ea typeface="굴림" pitchFamily="50" charset="-127"/>
              </a:defRPr>
            </a:lvl1pPr>
          </a:lstStyle>
          <a:p>
            <a:pPr>
              <a:defRPr/>
            </a:pPr>
            <a:fld id="{91AA05E9-7E29-4DCC-9298-3642CDFA76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8381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05E9-7E29-4DCC-9298-3642CDFA769C}" type="slidenum">
              <a:rPr lang="ko-KR" altLang="en-US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496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>
            <a:spLocks noChangeArrowheads="1"/>
          </p:cNvSpPr>
          <p:nvPr/>
        </p:nvSpPr>
        <p:spPr bwMode="auto">
          <a:xfrm>
            <a:off x="0" y="2130425"/>
            <a:ext cx="9906000" cy="14859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9C9C9"/>
              </a:gs>
              <a:gs pos="100000">
                <a:srgbClr val="969696"/>
              </a:gs>
            </a:gsLst>
            <a:lin ang="2700000" scaled="1"/>
          </a:gradFill>
          <a:ln>
            <a:noFill/>
          </a:ln>
          <a:effectLst>
            <a:outerShdw dist="25400" dir="5400000" algn="ctr" rotWithShape="0">
              <a:srgbClr val="C0C0C0"/>
            </a:outerShdw>
          </a:effectLst>
          <a:extLst/>
        </p:spPr>
        <p:txBody>
          <a:bodyPr lIns="0" tIns="144000" rIns="0" bIns="0" anchor="ctr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 eaLnBrk="1" fontAlgn="ctr" hangingPunct="1">
              <a:buClr>
                <a:srgbClr val="969696"/>
              </a:buClr>
              <a:buSzPct val="65000"/>
              <a:defRPr/>
            </a:pPr>
            <a:endParaRPr kumimoji="0" lang="ko-KR" altLang="en-US" sz="3600" smtClean="0">
              <a:latin typeface="맑은 고딕" pitchFamily="50" charset="-127"/>
              <a:ea typeface="맑은 고딕" pitchFamily="50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557058" name="Rectangle 789"/>
          <p:cNvSpPr>
            <a:spLocks noGrp="1" noChangeArrowheads="1"/>
          </p:cNvSpPr>
          <p:nvPr>
            <p:ph type="ctrTitle"/>
          </p:nvPr>
        </p:nvSpPr>
        <p:spPr>
          <a:xfrm>
            <a:off x="742950" y="2774950"/>
            <a:ext cx="8420100" cy="452438"/>
          </a:xfrm>
        </p:spPr>
        <p:txBody>
          <a:bodyPr/>
          <a:lstStyle>
            <a:lvl1pPr algn="ctr">
              <a:defRPr sz="3300" smtClean="0"/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  <p:sp>
        <p:nvSpPr>
          <p:cNvPr id="557059" name="Rectangle 790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084638"/>
            <a:ext cx="6934200" cy="244475"/>
          </a:xfrm>
          <a:prstGeom prst="rect">
            <a:avLst/>
          </a:prstGeom>
        </p:spPr>
        <p:txBody>
          <a:bodyPr>
            <a:spAutoFit/>
          </a:bodyPr>
          <a:lstStyle>
            <a:lvl1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Times" pitchFamily="18" charset="0"/>
              <a:buNone/>
              <a:tabLst>
                <a:tab pos="749300" algn="l"/>
              </a:tabLst>
              <a:defRPr sz="1600" smtClean="0"/>
            </a:lvl1pPr>
          </a:lstStyle>
          <a:p>
            <a:pPr lvl="0"/>
            <a:endParaRPr lang="ko-KR" alt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하반기-전략회의-표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" y="428"/>
            <a:ext cx="9905882" cy="6857572"/>
          </a:xfrm>
          <a:prstGeom prst="rect">
            <a:avLst/>
          </a:prstGeom>
        </p:spPr>
      </p:pic>
      <p:pic>
        <p:nvPicPr>
          <p:cNvPr id="9" name="그림 8" descr="하반기-전략회의-표지.jpg"/>
          <p:cNvPicPr>
            <a:picLocks noChangeAspect="1"/>
          </p:cNvPicPr>
          <p:nvPr/>
        </p:nvPicPr>
        <p:blipFill>
          <a:blip r:embed="rId2" cstate="print"/>
          <a:srcRect l="58076" t="72637" r="7212" b="24446"/>
          <a:stretch>
            <a:fillRect/>
          </a:stretch>
        </p:blipFill>
        <p:spPr>
          <a:xfrm>
            <a:off x="6249145" y="5301208"/>
            <a:ext cx="3096344" cy="7920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6"/>
            <a:ext cx="9906000" cy="1470025"/>
          </a:xfrm>
        </p:spPr>
        <p:txBody>
          <a:bodyPr>
            <a:normAutofit/>
          </a:bodyPr>
          <a:lstStyle>
            <a:lvl1pPr>
              <a:defRPr sz="4600">
                <a:latin typeface="CJ ONLYONE NEW 제목 Bold" pitchFamily="2" charset="-127"/>
                <a:ea typeface="CJ ONLYONE NEW 제목 Bold" pitchFamily="2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435225" y="0"/>
            <a:ext cx="7473950" cy="72000"/>
          </a:xfrm>
          <a:prstGeom prst="rect">
            <a:avLst/>
          </a:prstGeom>
          <a:solidFill>
            <a:srgbClr val="31679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sz="1200" dirty="0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-3175" y="0"/>
            <a:ext cx="2609850" cy="72000"/>
          </a:xfrm>
          <a:custGeom>
            <a:avLst/>
            <a:gdLst/>
            <a:ahLst/>
            <a:cxnLst>
              <a:cxn ang="0">
                <a:pos x="0" y="57"/>
              </a:cxn>
              <a:cxn ang="0">
                <a:pos x="1587" y="57"/>
              </a:cxn>
              <a:cxn ang="0">
                <a:pos x="1644" y="0"/>
              </a:cxn>
              <a:cxn ang="0">
                <a:pos x="0" y="0"/>
              </a:cxn>
              <a:cxn ang="0">
                <a:pos x="0" y="57"/>
              </a:cxn>
            </a:cxnLst>
            <a:rect l="0" t="0" r="r" b="b"/>
            <a:pathLst>
              <a:path w="1644" h="57">
                <a:moveTo>
                  <a:pt x="0" y="57"/>
                </a:moveTo>
                <a:lnTo>
                  <a:pt x="1587" y="57"/>
                </a:lnTo>
                <a:lnTo>
                  <a:pt x="1644" y="0"/>
                </a:lnTo>
                <a:lnTo>
                  <a:pt x="0" y="0"/>
                </a:lnTo>
                <a:lnTo>
                  <a:pt x="0" y="57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  <a:effectLst/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0" y="66149"/>
            <a:ext cx="9906000" cy="576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965" y="102149"/>
            <a:ext cx="9820035" cy="540000"/>
          </a:xfrm>
        </p:spPr>
        <p:txBody>
          <a:bodyPr>
            <a:normAutofit/>
          </a:bodyPr>
          <a:lstStyle>
            <a:lvl1pPr algn="l">
              <a:defRPr sz="2400">
                <a:latin typeface="CJ ONLYONE NEW 제목 Bold" pitchFamily="2" charset="-127"/>
                <a:ea typeface="CJ ONLYONE NEW 제목 Bold" pitchFamily="2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6525344"/>
            <a:ext cx="9906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올리브네트웍스베이직최종-1.png"/>
          <p:cNvPicPr>
            <a:picLocks noChangeAspect="1"/>
          </p:cNvPicPr>
          <p:nvPr/>
        </p:nvPicPr>
        <p:blipFill>
          <a:blip r:embed="rId2" cstate="print"/>
          <a:srcRect l="29901" t="10916" r="28758" b="70757"/>
          <a:stretch>
            <a:fillRect/>
          </a:stretch>
        </p:blipFill>
        <p:spPr>
          <a:xfrm>
            <a:off x="8819746" y="6568062"/>
            <a:ext cx="886229" cy="252000"/>
          </a:xfrm>
          <a:prstGeom prst="rect">
            <a:avLst/>
          </a:prstGeom>
        </p:spPr>
      </p:pic>
      <p:pic>
        <p:nvPicPr>
          <p:cNvPr id="10" name="그림 29" descr="1-1.png"/>
          <p:cNvPicPr>
            <a:picLocks noChangeAspect="1"/>
          </p:cNvPicPr>
          <p:nvPr userDrawn="1"/>
        </p:nvPicPr>
        <p:blipFill>
          <a:blip r:embed="rId3" cstate="print"/>
          <a:srcRect l="52885" t="9212" r="5086" b="76970"/>
          <a:stretch>
            <a:fillRect/>
          </a:stretch>
        </p:blipFill>
        <p:spPr bwMode="auto">
          <a:xfrm>
            <a:off x="89727" y="6568062"/>
            <a:ext cx="81282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in13_본문2 -3_수정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/>
        </p:nvCxnSpPr>
        <p:spPr>
          <a:xfrm>
            <a:off x="0" y="6525344"/>
            <a:ext cx="9906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" y="6524451"/>
            <a:ext cx="1064568" cy="3344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68" y="19727"/>
            <a:ext cx="1232732" cy="644227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6456" y="72294"/>
            <a:ext cx="7416675" cy="539091"/>
          </a:xfrm>
        </p:spPr>
        <p:txBody>
          <a:bodyPr/>
          <a:lstStyle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789"/>
          <p:cNvSpPr>
            <a:spLocks noGrp="1" noChangeArrowheads="1"/>
          </p:cNvSpPr>
          <p:nvPr>
            <p:ph type="ctrTitle"/>
          </p:nvPr>
        </p:nvSpPr>
        <p:spPr>
          <a:xfrm>
            <a:off x="742950" y="2774950"/>
            <a:ext cx="8420100" cy="452438"/>
          </a:xfrm>
        </p:spPr>
        <p:txBody>
          <a:bodyPr/>
          <a:lstStyle>
            <a:lvl1pPr algn="ctr">
              <a:defRPr sz="3300" smtClean="0"/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  <p:sp>
        <p:nvSpPr>
          <p:cNvPr id="557059" name="Rectangle 790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084638"/>
            <a:ext cx="6934200" cy="244475"/>
          </a:xfrm>
          <a:prstGeom prst="rect">
            <a:avLst/>
          </a:prstGeom>
        </p:spPr>
        <p:txBody>
          <a:bodyPr>
            <a:spAutoFit/>
          </a:bodyPr>
          <a:lstStyle>
            <a:lvl1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Times" pitchFamily="18" charset="0"/>
              <a:buNone/>
              <a:tabLst>
                <a:tab pos="749300" algn="l"/>
              </a:tabLst>
              <a:defRPr sz="1600" smtClean="0"/>
            </a:lvl1pPr>
          </a:lstStyle>
          <a:p>
            <a:pPr lvl="0"/>
            <a:endParaRPr lang="ko-KR" altLang="en-US" noProof="0" smtClean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066"/>
            <a:ext cx="1928664" cy="1007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39750"/>
            <a:ext cx="8348663" cy="46038"/>
          </a:xfrm>
          <a:prstGeom prst="rect">
            <a:avLst/>
          </a:prstGeom>
          <a:solidFill>
            <a:schemeClr val="bg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5" name="Rectangle 789"/>
          <p:cNvSpPr>
            <a:spLocks noGrp="1" noChangeArrowheads="1"/>
          </p:cNvSpPr>
          <p:nvPr>
            <p:ph type="title"/>
          </p:nvPr>
        </p:nvSpPr>
        <p:spPr bwMode="gray">
          <a:xfrm>
            <a:off x="268288" y="171145"/>
            <a:ext cx="9364662" cy="332399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39750"/>
            <a:ext cx="8348663" cy="46038"/>
          </a:xfrm>
          <a:prstGeom prst="rect">
            <a:avLst/>
          </a:prstGeom>
          <a:solidFill>
            <a:schemeClr val="bg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5" name="Rectangle 789"/>
          <p:cNvSpPr>
            <a:spLocks noGrp="1" noChangeArrowheads="1"/>
          </p:cNvSpPr>
          <p:nvPr>
            <p:ph type="title"/>
          </p:nvPr>
        </p:nvSpPr>
        <p:spPr bwMode="gray">
          <a:xfrm>
            <a:off x="268288" y="171145"/>
            <a:ext cx="9364662" cy="332399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39750"/>
            <a:ext cx="8348663" cy="46038"/>
          </a:xfrm>
          <a:prstGeom prst="rect">
            <a:avLst/>
          </a:prstGeom>
          <a:solidFill>
            <a:schemeClr val="bg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5" name="Rectangle 789"/>
          <p:cNvSpPr>
            <a:spLocks noGrp="1" noChangeArrowheads="1"/>
          </p:cNvSpPr>
          <p:nvPr>
            <p:ph type="title"/>
          </p:nvPr>
        </p:nvSpPr>
        <p:spPr bwMode="gray">
          <a:xfrm>
            <a:off x="268288" y="171145"/>
            <a:ext cx="9364662" cy="332399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>
            <a:spLocks noChangeArrowheads="1"/>
          </p:cNvSpPr>
          <p:nvPr/>
        </p:nvSpPr>
        <p:spPr bwMode="auto">
          <a:xfrm>
            <a:off x="0" y="2130425"/>
            <a:ext cx="9906000" cy="14859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9C9C9"/>
              </a:gs>
              <a:gs pos="100000">
                <a:srgbClr val="969696"/>
              </a:gs>
            </a:gsLst>
            <a:lin ang="2700000" scaled="1"/>
          </a:gradFill>
          <a:ln>
            <a:noFill/>
          </a:ln>
          <a:effectLst>
            <a:outerShdw dist="25400" dir="5400000" algn="ctr" rotWithShape="0">
              <a:srgbClr val="C0C0C0"/>
            </a:outerShdw>
          </a:effectLst>
          <a:extLst/>
        </p:spPr>
        <p:txBody>
          <a:bodyPr lIns="0" tIns="144000" rIns="0" bIns="0" anchor="ctr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 eaLnBrk="1" fontAlgn="ctr" hangingPunct="1">
              <a:buClr>
                <a:srgbClr val="969696"/>
              </a:buClr>
              <a:buSzPct val="65000"/>
              <a:defRPr/>
            </a:pPr>
            <a:endParaRPr kumimoji="0" lang="ko-KR" altLang="en-US" sz="3600" smtClean="0">
              <a:latin typeface="맑은 고딕" pitchFamily="50" charset="-127"/>
              <a:ea typeface="맑은 고딕" pitchFamily="50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557058" name="Rectangle 789"/>
          <p:cNvSpPr>
            <a:spLocks noGrp="1" noChangeArrowheads="1"/>
          </p:cNvSpPr>
          <p:nvPr>
            <p:ph type="ctrTitle"/>
          </p:nvPr>
        </p:nvSpPr>
        <p:spPr>
          <a:xfrm>
            <a:off x="742950" y="2774950"/>
            <a:ext cx="8420100" cy="452438"/>
          </a:xfrm>
        </p:spPr>
        <p:txBody>
          <a:bodyPr/>
          <a:lstStyle>
            <a:lvl1pPr algn="ctr">
              <a:defRPr sz="3300" smtClean="0"/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  <p:sp>
        <p:nvSpPr>
          <p:cNvPr id="557059" name="Rectangle 790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084638"/>
            <a:ext cx="6934200" cy="244475"/>
          </a:xfrm>
          <a:prstGeom prst="rect">
            <a:avLst/>
          </a:prstGeom>
        </p:spPr>
        <p:txBody>
          <a:bodyPr>
            <a:spAutoFit/>
          </a:bodyPr>
          <a:lstStyle>
            <a:lvl1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Times" pitchFamily="18" charset="0"/>
              <a:buNone/>
              <a:tabLst>
                <a:tab pos="749300" algn="l"/>
              </a:tabLst>
              <a:defRPr sz="1600" smtClean="0"/>
            </a:lvl1pPr>
          </a:lstStyle>
          <a:p>
            <a:pPr lvl="0"/>
            <a:endParaRPr lang="ko-KR" alt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39750"/>
            <a:ext cx="8348663" cy="46038"/>
          </a:xfrm>
          <a:prstGeom prst="rect">
            <a:avLst/>
          </a:prstGeom>
          <a:solidFill>
            <a:schemeClr val="bg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467475" y="269875"/>
            <a:ext cx="3422650" cy="2619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sz="1050" i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CJ ONLYONE Medium" pitchFamily="18" charset="-127"/>
                <a:cs typeface="Arial" panose="020B0604020202020204" pitchFamily="34" charset="0"/>
              </a:rPr>
              <a:t>Digital No.1 Smart Value Creator</a:t>
            </a:r>
            <a:endParaRPr lang="ko-KR" altLang="en-US" sz="1050" dirty="0"/>
          </a:p>
        </p:txBody>
      </p:sp>
      <p:sp>
        <p:nvSpPr>
          <p:cNvPr id="5" name="Rectangle 789"/>
          <p:cNvSpPr>
            <a:spLocks noGrp="1" noChangeArrowheads="1"/>
          </p:cNvSpPr>
          <p:nvPr>
            <p:ph type="title"/>
          </p:nvPr>
        </p:nvSpPr>
        <p:spPr bwMode="gray">
          <a:xfrm>
            <a:off x="268288" y="171145"/>
            <a:ext cx="9364662" cy="332399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39750"/>
            <a:ext cx="8348663" cy="46038"/>
          </a:xfrm>
          <a:prstGeom prst="rect">
            <a:avLst/>
          </a:prstGeom>
          <a:solidFill>
            <a:schemeClr val="bg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5" name="Rectangle 789"/>
          <p:cNvSpPr>
            <a:spLocks noGrp="1" noChangeArrowheads="1"/>
          </p:cNvSpPr>
          <p:nvPr>
            <p:ph type="title"/>
          </p:nvPr>
        </p:nvSpPr>
        <p:spPr bwMode="gray">
          <a:xfrm>
            <a:off x="268288" y="171145"/>
            <a:ext cx="9364662" cy="332399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10"/>
          <p:cNvSpPr>
            <a:spLocks noChangeArrowheads="1"/>
          </p:cNvSpPr>
          <p:nvPr/>
        </p:nvSpPr>
        <p:spPr bwMode="auto">
          <a:xfrm>
            <a:off x="0" y="2130425"/>
            <a:ext cx="9906000" cy="14859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9C9C9"/>
              </a:gs>
              <a:gs pos="100000">
                <a:srgbClr val="969696"/>
              </a:gs>
            </a:gsLst>
            <a:lin ang="2700000" scaled="1"/>
          </a:gradFill>
          <a:ln>
            <a:noFill/>
          </a:ln>
          <a:effectLst>
            <a:outerShdw dist="25400" dir="5400000" algn="ctr" rotWithShape="0">
              <a:srgbClr val="C0C0C0"/>
            </a:outerShdw>
          </a:effectLst>
          <a:extLst/>
        </p:spPr>
        <p:txBody>
          <a:bodyPr lIns="0" tIns="144000" rIns="0" bIns="0" anchor="ctr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 eaLnBrk="1" fontAlgn="ctr" hangingPunct="1">
              <a:buClr>
                <a:srgbClr val="969696"/>
              </a:buClr>
              <a:buSzPct val="65000"/>
              <a:defRPr/>
            </a:pPr>
            <a:endParaRPr kumimoji="0" lang="ko-KR" altLang="en-US" sz="3600" smtClean="0">
              <a:latin typeface="맑은 고딕" pitchFamily="50" charset="-127"/>
              <a:ea typeface="맑은 고딕" pitchFamily="50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557058" name="Rectangle 789"/>
          <p:cNvSpPr>
            <a:spLocks noGrp="1" noChangeArrowheads="1"/>
          </p:cNvSpPr>
          <p:nvPr>
            <p:ph type="ctrTitle"/>
          </p:nvPr>
        </p:nvSpPr>
        <p:spPr>
          <a:xfrm>
            <a:off x="742950" y="2774950"/>
            <a:ext cx="8420100" cy="452438"/>
          </a:xfrm>
        </p:spPr>
        <p:txBody>
          <a:bodyPr/>
          <a:lstStyle>
            <a:lvl1pPr algn="ctr">
              <a:defRPr sz="3300" smtClean="0"/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  <p:sp>
        <p:nvSpPr>
          <p:cNvPr id="557059" name="Rectangle 790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084638"/>
            <a:ext cx="6934200" cy="244475"/>
          </a:xfrm>
          <a:prstGeom prst="rect">
            <a:avLst/>
          </a:prstGeom>
        </p:spPr>
        <p:txBody>
          <a:bodyPr>
            <a:spAutoFit/>
          </a:bodyPr>
          <a:lstStyle>
            <a:lvl1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Times" pitchFamily="18" charset="0"/>
              <a:buNone/>
              <a:tabLst>
                <a:tab pos="749300" algn="l"/>
              </a:tabLst>
              <a:defRPr sz="1600" smtClean="0"/>
            </a:lvl1pPr>
          </a:lstStyle>
          <a:p>
            <a:pPr lvl="0"/>
            <a:endParaRPr lang="ko-KR" alt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39750"/>
            <a:ext cx="8348663" cy="46038"/>
          </a:xfrm>
          <a:prstGeom prst="rect">
            <a:avLst/>
          </a:prstGeom>
          <a:solidFill>
            <a:schemeClr val="bg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5" name="Rectangle 789"/>
          <p:cNvSpPr>
            <a:spLocks noGrp="1" noChangeArrowheads="1"/>
          </p:cNvSpPr>
          <p:nvPr>
            <p:ph type="title"/>
          </p:nvPr>
        </p:nvSpPr>
        <p:spPr bwMode="gray">
          <a:xfrm>
            <a:off x="268288" y="171145"/>
            <a:ext cx="9364662" cy="332399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89"/>
          <p:cNvSpPr>
            <a:spLocks noGrp="1" noChangeArrowheads="1"/>
          </p:cNvSpPr>
          <p:nvPr>
            <p:ph type="title"/>
          </p:nvPr>
        </p:nvSpPr>
        <p:spPr bwMode="gray">
          <a:xfrm>
            <a:off x="268288" y="171450"/>
            <a:ext cx="9364662" cy="331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Text Box 792"/>
          <p:cNvSpPr txBox="1">
            <a:spLocks noChangeArrowheads="1"/>
          </p:cNvSpPr>
          <p:nvPr/>
        </p:nvSpPr>
        <p:spPr bwMode="auto">
          <a:xfrm>
            <a:off x="9590088" y="6665913"/>
            <a:ext cx="315912" cy="1539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>
            <a:spAutoFit/>
          </a:bodyPr>
          <a:lstStyle/>
          <a:p>
            <a:pPr algn="ctr" eaLnBrk="1" latinLnBrk="1" hangingPunct="1">
              <a:defRPr/>
            </a:pPr>
            <a:fld id="{0A4C1775-7BD2-47A7-B697-763181F0A125}" type="slidenum">
              <a:rPr kumimoji="0" lang="en-US" altLang="ko-KR" sz="1000" b="0">
                <a:solidFill>
                  <a:srgbClr val="666666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pPr algn="ctr" eaLnBrk="1" latinLnBrk="1" hangingPunct="1">
                <a:defRPr/>
              </a:pPr>
              <a:t>‹#›</a:t>
            </a:fld>
            <a:endParaRPr kumimoji="0" lang="en-US" altLang="ko-KR" sz="1000" b="0">
              <a:solidFill>
                <a:srgbClr val="666666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539750"/>
            <a:ext cx="8348663" cy="46038"/>
          </a:xfrm>
          <a:prstGeom prst="rect">
            <a:avLst/>
          </a:prstGeom>
          <a:solidFill>
            <a:schemeClr val="bg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348663" y="539750"/>
            <a:ext cx="1555750" cy="460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5" y="6390082"/>
            <a:ext cx="1368152" cy="4298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98" r:id="rId1"/>
    <p:sldLayoutId id="2147485799" r:id="rId2"/>
    <p:sldLayoutId id="2147485800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600" b="1">
          <a:solidFill>
            <a:schemeClr val="tx1"/>
          </a:solidFill>
          <a:latin typeface="Arial Narrow" pitchFamily="34" charset="0"/>
          <a:ea typeface="가는각진제목체" pitchFamily="18" charset="-127"/>
          <a:cs typeface="Arial Unicode MS" pitchFamily="50" charset="-127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600" b="1">
          <a:solidFill>
            <a:schemeClr val="tx1"/>
          </a:solidFill>
          <a:latin typeface="Arial Narrow" pitchFamily="34" charset="0"/>
          <a:ea typeface="가는각진제목체" pitchFamily="18" charset="-127"/>
          <a:cs typeface="Arial Unicode MS" pitchFamily="50" charset="-127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600" b="1">
          <a:solidFill>
            <a:schemeClr val="tx1"/>
          </a:solidFill>
          <a:latin typeface="Arial Narrow" pitchFamily="34" charset="0"/>
          <a:ea typeface="가는각진제목체" pitchFamily="18" charset="-127"/>
          <a:cs typeface="Arial Unicode MS" pitchFamily="50" charset="-127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600" b="1">
          <a:solidFill>
            <a:schemeClr val="tx1"/>
          </a:solidFill>
          <a:latin typeface="Arial Narrow" pitchFamily="34" charset="0"/>
          <a:ea typeface="가는각진제목체" pitchFamily="18" charset="-127"/>
          <a:cs typeface="Arial Unicode MS" pitchFamily="50" charset="-127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•"/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1pPr>
      <a:lvl2pPr marL="45720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itchFamily="34" charset="0"/>
        <a:buChar char="–"/>
        <a:defRPr sz="2800">
          <a:solidFill>
            <a:schemeClr val="tx1"/>
          </a:solidFill>
          <a:latin typeface="Arial" charset="0"/>
          <a:ea typeface="+mn-ea"/>
          <a:cs typeface="Arial" charset="0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Arial" charset="0"/>
          <a:ea typeface="+mn-ea"/>
          <a:cs typeface="Arial" charset="0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tx1"/>
          </a:solidFill>
          <a:latin typeface="Arial" charset="0"/>
          <a:ea typeface="+mn-ea"/>
          <a:cs typeface="Arial" charset="0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&gt;"/>
        <a:defRPr sz="2000">
          <a:solidFill>
            <a:schemeClr val="tx1"/>
          </a:solidFill>
          <a:latin typeface="Arial" charset="0"/>
          <a:ea typeface="+mn-ea"/>
          <a:cs typeface="Arial" charset="0"/>
        </a:defRPr>
      </a:lvl5pPr>
      <a:lvl6pPr marL="22860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Arial" charset="0"/>
          <a:ea typeface="+mn-ea"/>
          <a:cs typeface="Arial" charset="0"/>
        </a:defRPr>
      </a:lvl6pPr>
      <a:lvl7pPr marL="27432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Arial" charset="0"/>
          <a:ea typeface="+mn-ea"/>
          <a:cs typeface="Arial" charset="0"/>
        </a:defRPr>
      </a:lvl7pPr>
      <a:lvl8pPr marL="32004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Arial" charset="0"/>
          <a:ea typeface="+mn-ea"/>
          <a:cs typeface="Arial" charset="0"/>
        </a:defRPr>
      </a:lvl8pPr>
      <a:lvl9pPr marL="3657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Arial" charset="0"/>
          <a:ea typeface="+mn-ea"/>
          <a:cs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89"/>
          <p:cNvSpPr>
            <a:spLocks noGrp="1" noChangeArrowheads="1"/>
          </p:cNvSpPr>
          <p:nvPr>
            <p:ph type="title"/>
          </p:nvPr>
        </p:nvSpPr>
        <p:spPr bwMode="gray">
          <a:xfrm>
            <a:off x="268288" y="171450"/>
            <a:ext cx="9364662" cy="331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5" name="Text Box 792"/>
          <p:cNvSpPr txBox="1">
            <a:spLocks noChangeArrowheads="1"/>
          </p:cNvSpPr>
          <p:nvPr/>
        </p:nvSpPr>
        <p:spPr bwMode="auto">
          <a:xfrm>
            <a:off x="9590088" y="6665913"/>
            <a:ext cx="315912" cy="1539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>
            <a:spAutoFit/>
          </a:bodyPr>
          <a:lstStyle/>
          <a:p>
            <a:pPr algn="ctr" eaLnBrk="1" latinLnBrk="1" hangingPunct="1">
              <a:defRPr/>
            </a:pPr>
            <a:fld id="{312D75ED-D149-41DD-8FCC-73D9E563C58A}" type="slidenum">
              <a:rPr kumimoji="0" lang="en-US" altLang="ko-KR" sz="1000" b="0">
                <a:solidFill>
                  <a:srgbClr val="666666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pPr algn="ctr" eaLnBrk="1" latinLnBrk="1" hangingPunct="1">
                <a:defRPr/>
              </a:pPr>
              <a:t>‹#›</a:t>
            </a:fld>
            <a:endParaRPr kumimoji="0" lang="en-US" altLang="ko-KR" sz="1000" b="0">
              <a:solidFill>
                <a:srgbClr val="666666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539750"/>
            <a:ext cx="8348663" cy="46038"/>
          </a:xfrm>
          <a:prstGeom prst="rect">
            <a:avLst/>
          </a:prstGeom>
          <a:solidFill>
            <a:schemeClr val="bg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348663" y="539750"/>
            <a:ext cx="1555750" cy="460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6518870"/>
            <a:ext cx="936104" cy="294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01" r:id="rId1"/>
    <p:sldLayoutId id="2147485802" r:id="rId2"/>
    <p:sldLayoutId id="2147485803" r:id="rId3"/>
    <p:sldLayoutId id="2147485793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600" b="1">
          <a:solidFill>
            <a:schemeClr val="tx1"/>
          </a:solidFill>
          <a:latin typeface="Arial Narrow" pitchFamily="34" charset="0"/>
          <a:ea typeface="가는각진제목체" pitchFamily="18" charset="-127"/>
          <a:cs typeface="Arial Unicode MS" pitchFamily="50" charset="-127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600" b="1">
          <a:solidFill>
            <a:schemeClr val="tx1"/>
          </a:solidFill>
          <a:latin typeface="Arial Narrow" pitchFamily="34" charset="0"/>
          <a:ea typeface="가는각진제목체" pitchFamily="18" charset="-127"/>
          <a:cs typeface="Arial Unicode MS" pitchFamily="50" charset="-127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600" b="1">
          <a:solidFill>
            <a:schemeClr val="tx1"/>
          </a:solidFill>
          <a:latin typeface="Arial Narrow" pitchFamily="34" charset="0"/>
          <a:ea typeface="가는각진제목체" pitchFamily="18" charset="-127"/>
          <a:cs typeface="Arial Unicode MS" pitchFamily="50" charset="-127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600" b="1">
          <a:solidFill>
            <a:schemeClr val="tx1"/>
          </a:solidFill>
          <a:latin typeface="Arial Narrow" pitchFamily="34" charset="0"/>
          <a:ea typeface="가는각진제목체" pitchFamily="18" charset="-127"/>
          <a:cs typeface="Arial Unicode MS" pitchFamily="50" charset="-127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•"/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1pPr>
      <a:lvl2pPr marL="45720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itchFamily="34" charset="0"/>
        <a:buChar char="–"/>
        <a:defRPr sz="2800">
          <a:solidFill>
            <a:schemeClr val="tx1"/>
          </a:solidFill>
          <a:latin typeface="Arial" charset="0"/>
          <a:ea typeface="+mn-ea"/>
          <a:cs typeface="Arial" charset="0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Arial" charset="0"/>
          <a:ea typeface="+mn-ea"/>
          <a:cs typeface="Arial" charset="0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tx1"/>
          </a:solidFill>
          <a:latin typeface="Arial" charset="0"/>
          <a:ea typeface="+mn-ea"/>
          <a:cs typeface="Arial" charset="0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&gt;"/>
        <a:defRPr sz="2000">
          <a:solidFill>
            <a:schemeClr val="tx1"/>
          </a:solidFill>
          <a:latin typeface="Arial" charset="0"/>
          <a:ea typeface="+mn-ea"/>
          <a:cs typeface="Arial" charset="0"/>
        </a:defRPr>
      </a:lvl5pPr>
      <a:lvl6pPr marL="22860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Arial" charset="0"/>
          <a:ea typeface="+mn-ea"/>
          <a:cs typeface="Arial" charset="0"/>
        </a:defRPr>
      </a:lvl6pPr>
      <a:lvl7pPr marL="27432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Arial" charset="0"/>
          <a:ea typeface="+mn-ea"/>
          <a:cs typeface="Arial" charset="0"/>
        </a:defRPr>
      </a:lvl7pPr>
      <a:lvl8pPr marL="32004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Arial" charset="0"/>
          <a:ea typeface="+mn-ea"/>
          <a:cs typeface="Arial" charset="0"/>
        </a:defRPr>
      </a:lvl8pPr>
      <a:lvl9pPr marL="3657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Arial" charset="0"/>
          <a:ea typeface="+mn-ea"/>
          <a:cs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89"/>
          <p:cNvSpPr>
            <a:spLocks noGrp="1" noChangeArrowheads="1"/>
          </p:cNvSpPr>
          <p:nvPr>
            <p:ph type="title"/>
          </p:nvPr>
        </p:nvSpPr>
        <p:spPr bwMode="gray">
          <a:xfrm>
            <a:off x="268288" y="171450"/>
            <a:ext cx="9364662" cy="331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099" name="Text Box 792"/>
          <p:cNvSpPr txBox="1">
            <a:spLocks noChangeArrowheads="1"/>
          </p:cNvSpPr>
          <p:nvPr/>
        </p:nvSpPr>
        <p:spPr bwMode="auto">
          <a:xfrm>
            <a:off x="9590088" y="6665913"/>
            <a:ext cx="315912" cy="1539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>
            <a:spAutoFit/>
          </a:bodyPr>
          <a:lstStyle/>
          <a:p>
            <a:pPr algn="ctr" eaLnBrk="1" latinLnBrk="1" hangingPunct="1">
              <a:defRPr/>
            </a:pPr>
            <a:fld id="{08C72698-4BB2-4B4B-BA32-A1929F4618BF}" type="slidenum">
              <a:rPr kumimoji="0" lang="en-US" altLang="ko-KR" sz="1000" b="0">
                <a:solidFill>
                  <a:srgbClr val="666666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pPr algn="ctr" eaLnBrk="1" latinLnBrk="1" hangingPunct="1">
                <a:defRPr/>
              </a:pPr>
              <a:t>‹#›</a:t>
            </a:fld>
            <a:endParaRPr kumimoji="0" lang="en-US" altLang="ko-KR" sz="1000" b="0">
              <a:solidFill>
                <a:srgbClr val="666666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539750"/>
            <a:ext cx="8348663" cy="46038"/>
          </a:xfrm>
          <a:prstGeom prst="rect">
            <a:avLst/>
          </a:prstGeom>
          <a:solidFill>
            <a:schemeClr val="bg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348663" y="539750"/>
            <a:ext cx="1555750" cy="460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0" y="1084263"/>
            <a:ext cx="9906000" cy="81438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175" algn="ctr">
            <a:noFill/>
            <a:miter lim="800000"/>
            <a:headEnd/>
            <a:tailEnd/>
          </a:ln>
        </p:spPr>
        <p:txBody>
          <a:bodyPr lIns="36000" tIns="18000" rIns="36000" bIns="18000" anchor="ctr"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ko-KR" altLang="en-US" b="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6525344"/>
            <a:ext cx="1058877" cy="3326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04" r:id="rId1"/>
    <p:sldLayoutId id="2147485805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600" b="1">
          <a:solidFill>
            <a:schemeClr val="tx1"/>
          </a:solidFill>
          <a:latin typeface="Arial Narrow" pitchFamily="34" charset="0"/>
          <a:ea typeface="가는각진제목체" pitchFamily="18" charset="-127"/>
          <a:cs typeface="Arial Unicode MS" pitchFamily="50" charset="-127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600" b="1">
          <a:solidFill>
            <a:schemeClr val="tx1"/>
          </a:solidFill>
          <a:latin typeface="Arial Narrow" pitchFamily="34" charset="0"/>
          <a:ea typeface="가는각진제목체" pitchFamily="18" charset="-127"/>
          <a:cs typeface="Arial Unicode MS" pitchFamily="50" charset="-127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600" b="1">
          <a:solidFill>
            <a:schemeClr val="tx1"/>
          </a:solidFill>
          <a:latin typeface="Arial Narrow" pitchFamily="34" charset="0"/>
          <a:ea typeface="가는각진제목체" pitchFamily="18" charset="-127"/>
          <a:cs typeface="Arial Unicode MS" pitchFamily="50" charset="-127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600" b="1">
          <a:solidFill>
            <a:schemeClr val="tx1"/>
          </a:solidFill>
          <a:latin typeface="Arial Narrow" pitchFamily="34" charset="0"/>
          <a:ea typeface="가는각진제목체" pitchFamily="18" charset="-127"/>
          <a:cs typeface="Arial Unicode MS" pitchFamily="50" charset="-127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•"/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1pPr>
      <a:lvl2pPr marL="45720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itchFamily="34" charset="0"/>
        <a:buChar char="–"/>
        <a:defRPr sz="2800">
          <a:solidFill>
            <a:schemeClr val="tx1"/>
          </a:solidFill>
          <a:latin typeface="Arial" charset="0"/>
          <a:ea typeface="+mn-ea"/>
          <a:cs typeface="Arial" charset="0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Arial" charset="0"/>
          <a:ea typeface="+mn-ea"/>
          <a:cs typeface="Arial" charset="0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tx1"/>
          </a:solidFill>
          <a:latin typeface="Arial" charset="0"/>
          <a:ea typeface="+mn-ea"/>
          <a:cs typeface="Arial" charset="0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&gt;"/>
        <a:defRPr sz="2000">
          <a:solidFill>
            <a:schemeClr val="tx1"/>
          </a:solidFill>
          <a:latin typeface="Arial" charset="0"/>
          <a:ea typeface="+mn-ea"/>
          <a:cs typeface="Arial" charset="0"/>
        </a:defRPr>
      </a:lvl5pPr>
      <a:lvl6pPr marL="22860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Arial" charset="0"/>
          <a:ea typeface="+mn-ea"/>
          <a:cs typeface="Arial" charset="0"/>
        </a:defRPr>
      </a:lvl6pPr>
      <a:lvl7pPr marL="27432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Arial" charset="0"/>
          <a:ea typeface="+mn-ea"/>
          <a:cs typeface="Arial" charset="0"/>
        </a:defRPr>
      </a:lvl7pPr>
      <a:lvl8pPr marL="32004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Arial" charset="0"/>
          <a:ea typeface="+mn-ea"/>
          <a:cs typeface="Arial" charset="0"/>
        </a:defRPr>
      </a:lvl8pPr>
      <a:lvl9pPr marL="3657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Arial" charset="0"/>
          <a:ea typeface="+mn-ea"/>
          <a:cs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794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0A99E-FA45-4940-8720-4DF4327C806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슬라이드 번호 개체 틀 4"/>
          <p:cNvSpPr txBox="1">
            <a:spLocks/>
          </p:cNvSpPr>
          <p:nvPr/>
        </p:nvSpPr>
        <p:spPr>
          <a:xfrm>
            <a:off x="3797300" y="6568062"/>
            <a:ext cx="2311400" cy="252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J ONLYONE NEW 본문 Regular" pitchFamily="2" charset="-127"/>
                <a:ea typeface="CJ ONLYONE NEW 본문 Regular" pitchFamily="2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J ONLYONE NEW 본문 Regular" pitchFamily="2" charset="-127"/>
                <a:ea typeface="CJ ONLYONE NEW 본문 Regular" pitchFamily="2" charset="-127"/>
                <a:cs typeface="+mn-cs"/>
              </a:rPr>
              <a:t>-</a:t>
            </a:r>
            <a:fld id="{7D60A99E-FA45-4940-8720-4DF4327C806A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J ONLYONE NEW 본문 Regular" pitchFamily="2" charset="-127"/>
                <a:ea typeface="CJ ONLYONE NEW 본문 Regular" pitchFamily="2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J ONLYONE NEW 본문 Regular" pitchFamily="2" charset="-127"/>
                <a:ea typeface="CJ ONLYONE NEW 본문 Regular" pitchFamily="2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J ONLYONE NEW 본문 Regular" pitchFamily="2" charset="-127"/>
              <a:ea typeface="CJ ONLYONE NEW 본문 Regular" pitchFamily="2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539750"/>
            <a:ext cx="8348663" cy="46038"/>
          </a:xfrm>
          <a:prstGeom prst="rect">
            <a:avLst/>
          </a:prstGeom>
          <a:solidFill>
            <a:schemeClr val="bg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348663" y="539750"/>
            <a:ext cx="1555750" cy="4603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07" r:id="rId1"/>
    <p:sldLayoutId id="2147485808" r:id="rId2"/>
    <p:sldLayoutId id="2147485809" r:id="rId3"/>
    <p:sldLayoutId id="2147485810" r:id="rId4"/>
    <p:sldLayoutId id="2147485797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jfnc.id/customer/register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33002" y="5085184"/>
            <a:ext cx="990600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Font typeface="Times"/>
              <a:buNone/>
              <a:tabLst>
                <a:tab pos="914400" algn="l"/>
                <a:tab pos="7315200" algn="r"/>
              </a:tabLst>
            </a:pPr>
            <a:r>
              <a:rPr kumimoji="0"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J ONLYONE NEW 제목 Bold" pitchFamily="2" charset="-127"/>
                <a:ea typeface="CJ ONLYONE NEW 제목 Bold" pitchFamily="2" charset="-127"/>
                <a:cs typeface="Arial" pitchFamily="34" charset="0"/>
              </a:rPr>
              <a:t>2022.07</a:t>
            </a:r>
            <a:endParaRPr kumimoji="0" lang="en-US" altLang="ko-K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J ONLYONE NEW 제목 Bold" pitchFamily="2" charset="-127"/>
              <a:ea typeface="CJ ONLYONE NEW 제목 Bold" pitchFamily="2" charset="-127"/>
              <a:cs typeface="Arial" pitchFamily="34" charset="0"/>
            </a:endParaRPr>
          </a:p>
        </p:txBody>
      </p:sp>
      <p:sp>
        <p:nvSpPr>
          <p:cNvPr id="6" name="제목 3"/>
          <p:cNvSpPr>
            <a:spLocks noGrp="1"/>
          </p:cNvSpPr>
          <p:nvPr>
            <p:ph type="ctrTitle"/>
          </p:nvPr>
        </p:nvSpPr>
        <p:spPr>
          <a:xfrm>
            <a:off x="-42552" y="1845739"/>
            <a:ext cx="9906000" cy="1470025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IT CJ Feed and Care</a:t>
            </a:r>
            <a:br>
              <a:rPr lang="en-US" altLang="ko-KR" sz="4000" dirty="0" smtClean="0"/>
            </a:br>
            <a:r>
              <a:rPr lang="en-US" altLang="ko-KR" sz="4000" dirty="0" smtClean="0"/>
              <a:t>Indonesia</a:t>
            </a:r>
            <a:endParaRPr lang="ko-KR" alt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188640"/>
            <a:ext cx="4321711" cy="13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J ONLYONE Medium" panose="02020603020101020101" pitchFamily="18" charset="-127"/>
                <a:ea typeface="CJ ONLYONE Medium" panose="02020603020101020101"/>
              </a:rPr>
              <a:t>Transfer List</a:t>
            </a:r>
            <a:endParaRPr lang="en-US" dirty="0">
              <a:latin typeface="CJ ONLYONE Medium" panose="02020603020101020101" pitchFamily="18" charset="-127"/>
              <a:ea typeface="CJ ONLYONE Medium" panose="02020603020101020101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3050" y="692150"/>
            <a:ext cx="712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Halaman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ini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digunakan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untuk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melihat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informasi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mengenai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history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pembayaran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yang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sudah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dilakukan</a:t>
            </a:r>
            <a:endParaRPr lang="en-US" sz="1200" b="0" dirty="0">
              <a:latin typeface="CJ ONLYONE NEW body Light" panose="00000300000000000000" pitchFamily="2" charset="-127"/>
              <a:ea typeface="CJ ONLYONE NEW body Light" panose="00000300000000000000" pitchFamily="2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1234580"/>
            <a:ext cx="9433048" cy="50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J ONLYONE Medium" panose="02020603020101020101" pitchFamily="18" charset="-127"/>
                <a:ea typeface="CJ ONLYONE Medium" panose="02020603020101020101"/>
              </a:rPr>
              <a:t>Transfer Confirmation</a:t>
            </a:r>
            <a:endParaRPr lang="en-US" dirty="0">
              <a:latin typeface="CJ ONLYONE Medium" panose="02020603020101020101" pitchFamily="18" charset="-127"/>
              <a:ea typeface="CJ ONLYONE Medium" panose="02020603020101020101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3050" y="692150"/>
            <a:ext cx="712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Halaman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ini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digunakan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untuk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menginput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data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pembayaran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yang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sudah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dilakukan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oleh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customer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kepada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SUJA</a:t>
            </a:r>
            <a:endParaRPr lang="en-US" sz="1200" b="0" dirty="0">
              <a:latin typeface="CJ ONLYONE NEW body Light" panose="00000300000000000000" pitchFamily="2" charset="-127"/>
              <a:ea typeface="CJ ONLYONE NEW body Light" panose="00000300000000000000" pitchFamily="2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1234580"/>
            <a:ext cx="5256584" cy="50747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065" y="1234580"/>
            <a:ext cx="4248472" cy="51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J ONLYONE Medium" panose="02020603020101020101" pitchFamily="18" charset="-127"/>
                <a:ea typeface="CJ ONLYONE Medium" panose="02020603020101020101"/>
              </a:rPr>
              <a:t>History </a:t>
            </a:r>
            <a:r>
              <a:rPr lang="en-US" dirty="0" err="1" smtClean="0">
                <a:latin typeface="CJ ONLYONE Medium" panose="02020603020101020101" pitchFamily="18" charset="-127"/>
                <a:ea typeface="CJ ONLYONE Medium" panose="02020603020101020101"/>
              </a:rPr>
              <a:t>Saldo</a:t>
            </a:r>
            <a:endParaRPr lang="en-US" dirty="0">
              <a:latin typeface="CJ ONLYONE Medium" panose="02020603020101020101" pitchFamily="18" charset="-127"/>
              <a:ea typeface="CJ ONLYONE Medium" panose="02020603020101020101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3050" y="692150"/>
            <a:ext cx="712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Halaman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ini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digunakan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untuk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melihat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history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saldo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yang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sudah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dikonfirmasi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oleh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admin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suja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dan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customer</a:t>
            </a:r>
            <a:endParaRPr lang="en-US" sz="1200" b="0" dirty="0">
              <a:latin typeface="CJ ONLYONE NEW body Light" panose="00000300000000000000" pitchFamily="2" charset="-127"/>
              <a:ea typeface="CJ ONLYONE NEW body Light" panose="00000300000000000000" pitchFamily="2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1234580"/>
            <a:ext cx="9577064" cy="501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J ONLYONE Medium" panose="02020603020101020101" pitchFamily="18" charset="-127"/>
                <a:ea typeface="CJ ONLYONE Medium" panose="02020603020101020101"/>
              </a:rPr>
              <a:t>History Remainder</a:t>
            </a:r>
            <a:endParaRPr lang="en-US" dirty="0">
              <a:latin typeface="CJ ONLYONE Medium" panose="02020603020101020101" pitchFamily="18" charset="-127"/>
              <a:ea typeface="CJ ONLYONE Medium" panose="02020603020101020101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3050" y="692150"/>
            <a:ext cx="712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Halaman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ini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digunakan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untuk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melihat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history remainder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saldo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yang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sudah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masuk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di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hari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/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bulan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/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tahun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sebelumnya</a:t>
            </a:r>
            <a:endParaRPr lang="en-US" sz="1200" b="0" dirty="0">
              <a:latin typeface="CJ ONLYONE NEW body Light" panose="00000300000000000000" pitchFamily="2" charset="-127"/>
              <a:ea typeface="CJ ONLYONE NEW body Light" panose="00000300000000000000" pitchFamily="2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7" y="1211776"/>
            <a:ext cx="9768138" cy="51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J ONLYONE Medium" panose="02020603020101020101" pitchFamily="18" charset="-127"/>
                <a:ea typeface="CJ ONLYONE Medium" panose="02020603020101020101" pitchFamily="18" charset="-127"/>
              </a:rPr>
              <a:t>TERIMA KASIH</a:t>
            </a:r>
            <a:endParaRPr lang="en-US" dirty="0">
              <a:latin typeface="CJ ONLYONE Medium" panose="02020603020101020101" pitchFamily="18" charset="-127"/>
              <a:ea typeface="CJ ONLYONE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5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J ONLYONE Medium" panose="02020603020101020101" pitchFamily="18" charset="-127"/>
                <a:ea typeface="CJ ONLYONE Medium" panose="02020603020101020101" pitchFamily="18" charset="-127"/>
              </a:rPr>
              <a:t>DAFTAR ISI</a:t>
            </a:r>
          </a:p>
          <a:p>
            <a:pPr marL="0" indent="0">
              <a:buNone/>
            </a:pPr>
            <a:endParaRPr lang="en-US" dirty="0">
              <a:latin typeface="CJ ONLYONE Medium" panose="02020603020101020101" pitchFamily="18" charset="-127"/>
              <a:ea typeface="CJ ONLYONE Medium" panose="02020603020101020101" pitchFamily="18" charset="-127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77798"/>
              </p:ext>
            </p:extLst>
          </p:nvPr>
        </p:nvGraphicFramePr>
        <p:xfrm>
          <a:off x="704528" y="827400"/>
          <a:ext cx="8496944" cy="3957453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766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9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Daftar</a:t>
                      </a:r>
                      <a:r>
                        <a:rPr lang="en-US" sz="1600" b="1" u="none" strike="noStrike" dirty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 Isi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J ONLYONE NEW body Light" panose="00000300000000000000" pitchFamily="2" charset="-127"/>
                        <a:ea typeface="CJ ONLYONE NEW body Light" panose="00000300000000000000" pitchFamily="2" charset="-127"/>
                      </a:endParaRPr>
                    </a:p>
                  </a:txBody>
                  <a:tcPr marL="7558" marR="7558" marT="7558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23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J ONLYONE NEW body Light" panose="00000300000000000000" pitchFamily="2" charset="-127"/>
                        <a:ea typeface="CJ ONLYONE NEW body Light" panose="00000300000000000000" pitchFamily="2" charset="-127"/>
                      </a:endParaRPr>
                    </a:p>
                  </a:txBody>
                  <a:tcPr marL="7558" marR="7558" marT="755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J ONLYONE NEW body Light" panose="00000300000000000000" pitchFamily="2" charset="-127"/>
                        <a:ea typeface="CJ ONLYONE NEW body Light" panose="00000300000000000000" pitchFamily="2" charset="-127"/>
                      </a:endParaRPr>
                    </a:p>
                  </a:txBody>
                  <a:tcPr marL="7558" marR="7558" marT="755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9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Tutorial </a:t>
                      </a:r>
                      <a:r>
                        <a:rPr lang="en-US" sz="1000" u="none" strike="noStrike" dirty="0" err="1" smtClean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Suja</a:t>
                      </a:r>
                      <a:r>
                        <a:rPr lang="en-US" sz="1000" u="none" strike="noStrike" dirty="0" smtClean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J ONLYONE NEW body Light" panose="00000300000000000000" pitchFamily="2" charset="-127"/>
                        <a:ea typeface="CJ ONLYONE NEW body Light" panose="00000300000000000000" pitchFamily="2" charset="-127"/>
                      </a:endParaRPr>
                    </a:p>
                  </a:txBody>
                  <a:tcPr marL="7558" marR="7558" marT="7558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    </a:t>
                      </a:r>
                      <a:r>
                        <a:rPr lang="en-US" sz="1000" u="none" strike="noStrike" dirty="0" err="1" smtClean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Registrasi</a:t>
                      </a:r>
                      <a:r>
                        <a:rPr lang="en-US" sz="1000" u="none" strike="noStrike" dirty="0" smtClean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 …………………………………………………………………………………………………………………………………………………………………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J ONLYONE NEW body Light" panose="00000300000000000000" pitchFamily="2" charset="-127"/>
                        <a:ea typeface="CJ ONLYONE NEW body Light" panose="00000300000000000000" pitchFamily="2" charset="-127"/>
                      </a:endParaRPr>
                    </a:p>
                  </a:txBody>
                  <a:tcPr marL="7558" marR="7558" marT="755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J ONLYONE NEW body Light" panose="00000300000000000000" pitchFamily="2" charset="-127"/>
                        <a:ea typeface="CJ ONLYONE NEW body Light" panose="00000300000000000000" pitchFamily="2" charset="-127"/>
                      </a:endParaRPr>
                    </a:p>
                  </a:txBody>
                  <a:tcPr marL="7558" marR="7558" marT="755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    </a:t>
                      </a:r>
                      <a:r>
                        <a:rPr lang="en-US" sz="1000" u="none" strike="noStrike" dirty="0" smtClean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Login  …………………………………………………………………………………………………………………………………………………………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J ONLYONE NEW body Light" panose="00000300000000000000" pitchFamily="2" charset="-127"/>
                        <a:ea typeface="CJ ONLYONE NEW body Light" panose="00000300000000000000" pitchFamily="2" charset="-127"/>
                      </a:endParaRPr>
                    </a:p>
                  </a:txBody>
                  <a:tcPr marL="7558" marR="7558" marT="755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J ONLYONE NEW body Light" panose="00000300000000000000" pitchFamily="2" charset="-127"/>
                        <a:ea typeface="CJ ONLYONE NEW body Light" panose="00000300000000000000" pitchFamily="2" charset="-127"/>
                      </a:endParaRPr>
                    </a:p>
                  </a:txBody>
                  <a:tcPr marL="7558" marR="7558" marT="755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    </a:t>
                      </a:r>
                      <a:r>
                        <a:rPr lang="en-US" sz="1000" u="none" strike="noStrike" dirty="0" smtClean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Dashboard  …………………………………………………………………………………………………………………………………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J ONLYONE NEW body Light" panose="00000300000000000000" pitchFamily="2" charset="-127"/>
                        <a:ea typeface="CJ ONLYONE NEW body Light" panose="00000300000000000000" pitchFamily="2" charset="-127"/>
                      </a:endParaRPr>
                    </a:p>
                  </a:txBody>
                  <a:tcPr marL="7558" marR="7558" marT="755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J ONLYONE NEW body Light" panose="00000300000000000000" pitchFamily="2" charset="-127"/>
                        <a:ea typeface="CJ ONLYONE NEW body Light" panose="00000300000000000000" pitchFamily="2" charset="-127"/>
                      </a:endParaRPr>
                    </a:p>
                  </a:txBody>
                  <a:tcPr marL="7558" marR="7558" marT="755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    </a:t>
                      </a:r>
                      <a:r>
                        <a:rPr lang="en-US" sz="1000" u="none" strike="noStrike" dirty="0" smtClean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Delivery Data  …………………………………………………………………………………………………………………………………………………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J ONLYONE NEW body Light" panose="00000300000000000000" pitchFamily="2" charset="-127"/>
                        <a:ea typeface="CJ ONLYONE NEW body Light" panose="00000300000000000000" pitchFamily="2" charset="-127"/>
                      </a:endParaRPr>
                    </a:p>
                  </a:txBody>
                  <a:tcPr marL="7558" marR="7558" marT="755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J ONLYONE NEW body Light" panose="00000300000000000000" pitchFamily="2" charset="-127"/>
                        <a:ea typeface="CJ ONLYONE NEW body Light" panose="00000300000000000000" pitchFamily="2" charset="-127"/>
                      </a:endParaRPr>
                    </a:p>
                  </a:txBody>
                  <a:tcPr marL="7558" marR="7558" marT="755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    </a:t>
                      </a:r>
                      <a:r>
                        <a:rPr lang="en-US" sz="1000" u="none" strike="noStrike" dirty="0" smtClean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Invoice Data  ………………………………………………………………………………………………………………………………………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J ONLYONE NEW body Light" panose="00000300000000000000" pitchFamily="2" charset="-127"/>
                        <a:ea typeface="CJ ONLYONE NEW body Light" panose="00000300000000000000" pitchFamily="2" charset="-127"/>
                      </a:endParaRPr>
                    </a:p>
                  </a:txBody>
                  <a:tcPr marL="7558" marR="7558" marT="755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J ONLYONE NEW body Light" panose="00000300000000000000" pitchFamily="2" charset="-127"/>
                        <a:ea typeface="CJ ONLYONE NEW body Light" panose="00000300000000000000" pitchFamily="2" charset="-127"/>
                      </a:endParaRPr>
                    </a:p>
                  </a:txBody>
                  <a:tcPr marL="7558" marR="7558" marT="755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    </a:t>
                      </a:r>
                      <a:r>
                        <a:rPr lang="en-US" sz="1000" u="none" strike="noStrike" dirty="0" smtClean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Sales by Graphic  ………………………………………………………………………………………………………………………………………………………………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J ONLYONE NEW body Light" panose="00000300000000000000" pitchFamily="2" charset="-127"/>
                        <a:ea typeface="CJ ONLYONE NEW body Light" panose="00000300000000000000" pitchFamily="2" charset="-127"/>
                      </a:endParaRPr>
                    </a:p>
                  </a:txBody>
                  <a:tcPr marL="7558" marR="7558" marT="755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J ONLYONE NEW body Light" panose="00000300000000000000" pitchFamily="2" charset="-127"/>
                        <a:ea typeface="CJ ONLYONE NEW body Light" panose="00000300000000000000" pitchFamily="2" charset="-127"/>
                      </a:endParaRPr>
                    </a:p>
                  </a:txBody>
                  <a:tcPr marL="7558" marR="7558" marT="755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    </a:t>
                      </a:r>
                      <a:r>
                        <a:rPr lang="en-US" sz="1000" u="none" strike="noStrike" dirty="0" smtClean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Transfer List  ………………………………………………………………………………………………………………………………………………………………………………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J ONLYONE NEW body Light" panose="00000300000000000000" pitchFamily="2" charset="-127"/>
                        <a:ea typeface="CJ ONLYONE NEW body Light" panose="00000300000000000000" pitchFamily="2" charset="-127"/>
                      </a:endParaRPr>
                    </a:p>
                  </a:txBody>
                  <a:tcPr marL="7558" marR="7558" marT="755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J ONLYONE NEW body Light" panose="00000300000000000000" pitchFamily="2" charset="-127"/>
                        <a:ea typeface="CJ ONLYONE NEW body Light" panose="00000300000000000000" pitchFamily="2" charset="-127"/>
                      </a:endParaRPr>
                    </a:p>
                  </a:txBody>
                  <a:tcPr marL="7558" marR="7558" marT="755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    </a:t>
                      </a:r>
                      <a:r>
                        <a:rPr lang="en-US" sz="1000" u="none" strike="noStrike" dirty="0" smtClean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Transfer Confirmation …………………………………………………………………………………………………………………………………………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J ONLYONE NEW body Light" panose="00000300000000000000" pitchFamily="2" charset="-127"/>
                        <a:ea typeface="CJ ONLYONE NEW body Light" panose="00000300000000000000" pitchFamily="2" charset="-127"/>
                      </a:endParaRPr>
                    </a:p>
                  </a:txBody>
                  <a:tcPr marL="7558" marR="7558" marT="755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J ONLYONE NEW body Light" panose="00000300000000000000" pitchFamily="2" charset="-127"/>
                        <a:ea typeface="CJ ONLYONE NEW body Light" panose="00000300000000000000" pitchFamily="2" charset="-127"/>
                      </a:endParaRPr>
                    </a:p>
                  </a:txBody>
                  <a:tcPr marL="7558" marR="7558" marT="755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    </a:t>
                      </a:r>
                      <a:r>
                        <a:rPr lang="en-US" sz="1000" u="none" strike="noStrike" dirty="0" smtClean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History </a:t>
                      </a:r>
                      <a:r>
                        <a:rPr lang="en-US" sz="1000" u="none" strike="noStrike" dirty="0" err="1" smtClean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Saldo</a:t>
                      </a:r>
                      <a:r>
                        <a:rPr lang="en-US" sz="1000" u="none" strike="noStrike" dirty="0" smtClean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  …………………………………………………………………………………………………………………………………………………………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J ONLYONE NEW body Light" panose="00000300000000000000" pitchFamily="2" charset="-127"/>
                        <a:ea typeface="CJ ONLYONE NEW body Light" panose="00000300000000000000" pitchFamily="2" charset="-127"/>
                      </a:endParaRPr>
                    </a:p>
                  </a:txBody>
                  <a:tcPr marL="7558" marR="7558" marT="755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J ONLYONE NEW body Light" panose="00000300000000000000" pitchFamily="2" charset="-127"/>
                        <a:ea typeface="CJ ONLYONE NEW body Light" panose="00000300000000000000" pitchFamily="2" charset="-127"/>
                      </a:endParaRPr>
                    </a:p>
                  </a:txBody>
                  <a:tcPr marL="7558" marR="7558" marT="755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9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    </a:t>
                      </a:r>
                      <a:r>
                        <a:rPr lang="en-US" sz="1000" u="none" strike="noStrike" dirty="0" smtClean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History Remainder  …………………………………………………………………………………………………………………………………………………………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J ONLYONE NEW body Light" panose="00000300000000000000" pitchFamily="2" charset="-127"/>
                        <a:ea typeface="CJ ONLYONE NEW body Light" panose="00000300000000000000" pitchFamily="2" charset="-127"/>
                      </a:endParaRPr>
                    </a:p>
                  </a:txBody>
                  <a:tcPr marL="7558" marR="7558" marT="755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  <a:latin typeface="CJ ONLYONE NEW body Light" panose="00000300000000000000" pitchFamily="2" charset="-127"/>
                          <a:ea typeface="CJ ONLYONE NEW body Light" panose="00000300000000000000" pitchFamily="2" charset="-127"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J ONLYONE NEW body Light" panose="00000300000000000000" pitchFamily="2" charset="-127"/>
                        <a:ea typeface="CJ ONLYONE NEW body Light" panose="00000300000000000000" pitchFamily="2" charset="-127"/>
                      </a:endParaRPr>
                    </a:p>
                  </a:txBody>
                  <a:tcPr marL="7558" marR="7558" marT="755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9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SUJA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J ONLYONE Medium" panose="02020603020101020101" pitchFamily="18" charset="-127"/>
                <a:ea typeface="CJ ONLYONE Medium" panose="02020603020101020101" pitchFamily="18" charset="-127"/>
              </a:rPr>
              <a:t>Registrasi</a:t>
            </a:r>
            <a:endParaRPr lang="en-US" dirty="0">
              <a:latin typeface="CJ ONLYONE Medium" panose="02020603020101020101" pitchFamily="18" charset="-127"/>
              <a:ea typeface="CJ ONLYONE Medium" panose="02020603020101020101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472" y="611385"/>
            <a:ext cx="960070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cjfnc.id/customer/register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form </a:t>
            </a:r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submit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,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admin </a:t>
            </a:r>
            <a:r>
              <a:rPr lang="en-US" dirty="0" err="1" smtClean="0"/>
              <a:t>suja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verifikasi</a:t>
            </a:r>
            <a:r>
              <a:rPr lang="en-US" dirty="0" smtClean="0"/>
              <a:t> data </a:t>
            </a:r>
            <a:r>
              <a:rPr lang="en-US" dirty="0" err="1" smtClean="0"/>
              <a:t>supaya</a:t>
            </a:r>
            <a:r>
              <a:rPr lang="en-US" dirty="0" smtClean="0"/>
              <a:t> user</a:t>
            </a:r>
          </a:p>
          <a:p>
            <a:r>
              <a:rPr lang="en-US" dirty="0" smtClean="0"/>
              <a:t>yang </a:t>
            </a:r>
            <a:r>
              <a:rPr lang="en-US" dirty="0" err="1" smtClean="0"/>
              <a:t>didaftarkan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login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20" y="1412776"/>
            <a:ext cx="9433048" cy="47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J ONLYONE Medium" panose="02020603020101020101" pitchFamily="18" charset="-127"/>
                <a:ea typeface="CJ ONLYONE Medium" panose="02020603020101020101" pitchFamily="18" charset="-127"/>
              </a:rPr>
              <a:t>Login</a:t>
            </a:r>
            <a:endParaRPr lang="en-US" dirty="0">
              <a:latin typeface="CJ ONLYONE Medium" panose="02020603020101020101" pitchFamily="18" charset="-127"/>
              <a:ea typeface="CJ ONLYONE Medium" panose="02020603020101020101" pitchFamily="18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42" y="1700808"/>
            <a:ext cx="9375923" cy="47123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4842" y="543705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https://</a:t>
            </a:r>
            <a:r>
              <a:rPr lang="en-US" dirty="0" smtClean="0"/>
              <a:t>cjfnc.id/customer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 smtClean="0"/>
              <a:t>userID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password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submit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,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data login user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website /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J ONLYONE Medium" panose="02020603020101020101" pitchFamily="18" charset="-127"/>
                <a:ea typeface="CJ ONLYONE Medium" panose="02020603020101020101" pitchFamily="18" charset="-127"/>
              </a:rPr>
              <a:t>Dashboard</a:t>
            </a:r>
            <a:endParaRPr lang="en-US" sz="2800" dirty="0">
              <a:latin typeface="CJ ONLYONE Medium" panose="02020603020101020101" pitchFamily="18" charset="-127"/>
              <a:ea typeface="CJ ONLYONE Medium" panose="02020603020101020101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7850" y="692150"/>
            <a:ext cx="94696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Di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halaman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ini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menunjukkan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informasi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mengenai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jumlah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delivery,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jumlah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invoice,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dan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pergerakan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uang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yang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bisa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difilter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perbulan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data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nya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.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Terdapat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juga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profil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akun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user yang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bisa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dirubah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datanya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dengan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menekan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tombol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edit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dibawah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.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Tombol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monthly deliveries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dan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monthly invoices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juga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bisa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diklik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untuk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melihat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detail data invoice / delivery yang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dimiliki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oleh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user.</a:t>
            </a:r>
            <a:endParaRPr lang="en-US" sz="1200" b="0" dirty="0">
              <a:latin typeface="CJ ONLYONE NEW body Light" panose="00000300000000000000" pitchFamily="2" charset="-127"/>
              <a:ea typeface="CJ ONLYONE NEW body Light" panose="00000300000000000000" pitchFamily="2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62" y="1484785"/>
            <a:ext cx="940236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J ONLYONE Medium" panose="02020603020101020101" pitchFamily="18" charset="-127"/>
                <a:ea typeface="CJ ONLYONE Medium" panose="02020603020101020101" pitchFamily="18" charset="-127"/>
              </a:rPr>
              <a:t>Delivery Data</a:t>
            </a:r>
            <a:endParaRPr lang="en-US" sz="2800" dirty="0">
              <a:latin typeface="CJ ONLYONE Medium" panose="02020603020101020101" pitchFamily="18" charset="-127"/>
              <a:ea typeface="CJ ONLYONE Medium" panose="02020603020101020101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8618" y="611385"/>
            <a:ext cx="9354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Halaman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ini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berisi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informasi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pelaporan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data delivery yang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sudah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diinput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sebelumnya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,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tidak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ada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aksi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kecuali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dari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filter data di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halaman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ini</a:t>
            </a:r>
            <a:endParaRPr lang="en-US" sz="1200" b="0" dirty="0">
              <a:latin typeface="CJ ONLYONE NEW body Light" panose="00000300000000000000" pitchFamily="2" charset="-127"/>
              <a:ea typeface="CJ ONLYONE NEW body Light" panose="00000300000000000000" pitchFamily="2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17" y="1268760"/>
            <a:ext cx="9354331" cy="502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1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J ONLYONE Medium" panose="02020603020101020101" pitchFamily="18" charset="-127"/>
                <a:ea typeface="CJ ONLYONE Medium" panose="02020603020101020101" pitchFamily="18" charset="-127"/>
              </a:rPr>
              <a:t>Invoice Data</a:t>
            </a:r>
            <a:endParaRPr lang="en-US" sz="2800" dirty="0">
              <a:latin typeface="CJ ONLYONE Medium" panose="02020603020101020101" pitchFamily="18" charset="-127"/>
              <a:ea typeface="CJ ONLYONE Medium" panose="02020603020101020101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8618" y="611385"/>
            <a:ext cx="9354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Halaman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ini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berisi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informasi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pelaporan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data invoice yang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sudah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diinput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sebelumnya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, customer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bisa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menekan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nomor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invoice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untuk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melihat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detail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dari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invoice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tersebut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.</a:t>
            </a:r>
            <a:endParaRPr lang="en-US" sz="1200" b="0" dirty="0">
              <a:latin typeface="CJ ONLYONE NEW body Light" panose="00000300000000000000" pitchFamily="2" charset="-127"/>
              <a:ea typeface="CJ ONLYONE NEW body Light" panose="00000300000000000000" pitchFamily="2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0" y="1073050"/>
            <a:ext cx="9710705" cy="530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J ONLYONE Medium" panose="02020603020101020101" pitchFamily="18" charset="-127"/>
                <a:ea typeface="CJ ONLYONE Medium" panose="02020603020101020101" pitchFamily="18" charset="-127"/>
              </a:rPr>
              <a:t>Sales by Graphic</a:t>
            </a:r>
            <a:endParaRPr lang="en-US" dirty="0">
              <a:latin typeface="CJ ONLYONE Medium" panose="02020603020101020101" pitchFamily="18" charset="-127"/>
              <a:ea typeface="CJ ONLYONE Medium" panose="02020603020101020101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3050" y="908720"/>
            <a:ext cx="9359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Halaman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ini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berisi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mengenai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informasi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delivery, invoice,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dan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remainder. Dan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terdapat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grafik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data delivery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dan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invoice per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bulan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yang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ada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di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tahun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 </a:t>
            </a:r>
            <a:r>
              <a:rPr lang="en-US" sz="1200" b="0" dirty="0" err="1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berjalan</a:t>
            </a:r>
            <a:r>
              <a:rPr lang="en-US" sz="1200" b="0" dirty="0" smtClean="0">
                <a:latin typeface="CJ ONLYONE NEW body Light" panose="00000300000000000000" pitchFamily="2" charset="-127"/>
                <a:ea typeface="CJ ONLYONE NEW body Light" panose="00000300000000000000" pitchFamily="2" charset="-127"/>
              </a:rPr>
              <a:t>.</a:t>
            </a:r>
            <a:endParaRPr lang="en-US" sz="1200" b="0" dirty="0">
              <a:latin typeface="CJ ONLYONE NEW body Light" panose="00000300000000000000" pitchFamily="2" charset="-127"/>
              <a:ea typeface="CJ ONLYONE NEW body Light" panose="00000300000000000000" pitchFamily="2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1772815"/>
            <a:ext cx="9359900" cy="45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1_IBM GBS">
  <a:themeElements>
    <a:clrScheme name="OnDemand_2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OnDemand_2">
      <a:majorFont>
        <a:latin typeface="Arial Narrow"/>
        <a:ea typeface="가는각진제목체"/>
        <a:cs typeface="Arial Unicode MS"/>
      </a:majorFont>
      <a:minorFont>
        <a:latin typeface="Arial Narrow"/>
        <a:ea typeface="가는각진제목체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DDDD"/>
        </a:solidFill>
        <a:ln w="3175" algn="ctr">
          <a:solidFill>
            <a:srgbClr val="808080"/>
          </a:solidFill>
          <a:miter lim="800000"/>
          <a:headEnd/>
          <a:tailEnd/>
        </a:ln>
      </a:spPr>
      <a:bodyPr lIns="36000" tIns="18000" rIns="36000" bIns="18000" anchor="ctr"/>
      <a:lstStyle>
        <a:defPPr algn="ctr" eaLnBrk="0" hangingPunct="0">
          <a:defRPr sz="1400"/>
        </a:defPPr>
      </a:lstStyle>
    </a:spDef>
    <a:lnDef>
      <a:spPr bwMode="auto">
        <a:noFill/>
        <a:ln w="9525" cap="flat" cmpd="sng" algn="ctr">
          <a:solidFill>
            <a:schemeClr val="tx1">
              <a:lumMod val="65000"/>
              <a:lumOff val="3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OnDemand_2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Demand_2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IBM GBS">
  <a:themeElements>
    <a:clrScheme name="OnDemand_2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OnDemand_2">
      <a:majorFont>
        <a:latin typeface="Arial Narrow"/>
        <a:ea typeface="가는각진제목체"/>
        <a:cs typeface="Arial Unicode MS"/>
      </a:majorFont>
      <a:minorFont>
        <a:latin typeface="Arial Narrow"/>
        <a:ea typeface="가는각진제목체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DDDD"/>
        </a:solidFill>
        <a:ln w="3175" algn="ctr">
          <a:solidFill>
            <a:srgbClr val="808080"/>
          </a:solidFill>
          <a:miter lim="800000"/>
          <a:headEnd/>
          <a:tailEnd/>
        </a:ln>
      </a:spPr>
      <a:bodyPr lIns="36000" tIns="18000" rIns="36000" bIns="18000" anchor="ctr"/>
      <a:lstStyle>
        <a:defPPr algn="ctr" eaLnBrk="0" hangingPunct="0">
          <a:defRPr sz="1400"/>
        </a:defPPr>
      </a:lstStyle>
    </a:spDef>
    <a:lnDef>
      <a:spPr bwMode="auto">
        <a:noFill/>
        <a:ln w="9525" cap="flat" cmpd="sng" algn="ctr">
          <a:solidFill>
            <a:schemeClr val="tx1">
              <a:lumMod val="65000"/>
              <a:lumOff val="3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OnDemand_2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Demand_2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BM GBS">
  <a:themeElements>
    <a:clrScheme name="OnDemand_2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OnDemand_2">
      <a:majorFont>
        <a:latin typeface="Arial Narrow"/>
        <a:ea typeface="가는각진제목체"/>
        <a:cs typeface="Arial Unicode MS"/>
      </a:majorFont>
      <a:minorFont>
        <a:latin typeface="Arial Narrow"/>
        <a:ea typeface="가는각진제목체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DDDD"/>
        </a:solidFill>
        <a:ln w="3175" algn="ctr">
          <a:solidFill>
            <a:srgbClr val="808080"/>
          </a:solidFill>
          <a:miter lim="800000"/>
          <a:headEnd/>
          <a:tailEnd/>
        </a:ln>
      </a:spPr>
      <a:bodyPr lIns="36000" tIns="18000" rIns="36000" bIns="18000" anchor="ctr"/>
      <a:lstStyle>
        <a:defPPr algn="ctr" eaLnBrk="0" hangingPunct="0">
          <a:defRPr sz="1400"/>
        </a:defPPr>
      </a:lstStyle>
    </a:spDef>
    <a:lnDef>
      <a:spPr bwMode="auto">
        <a:noFill/>
        <a:ln w="9525" cap="flat" cmpd="sng" algn="ctr">
          <a:solidFill>
            <a:schemeClr val="tx1">
              <a:lumMod val="65000"/>
              <a:lumOff val="3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OnDemand_2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Demand_2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무선랜 제안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94466</TotalTime>
  <Words>351</Words>
  <Application>Microsoft Office PowerPoint</Application>
  <PresentationFormat>A4 Paper (210x297 mm)</PresentationFormat>
  <Paragraphs>51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34" baseType="lpstr">
      <vt:lpstr>맑은 고딕</vt:lpstr>
      <vt:lpstr>Arial</vt:lpstr>
      <vt:lpstr>Arial Black</vt:lpstr>
      <vt:lpstr>Arial Narrow</vt:lpstr>
      <vt:lpstr>Arial Unicode MS</vt:lpstr>
      <vt:lpstr>CJ ONLYONE Medium</vt:lpstr>
      <vt:lpstr>CJ ONLYONE NEW body Light</vt:lpstr>
      <vt:lpstr>CJ ONLYONE NEW 본문 Regular</vt:lpstr>
      <vt:lpstr>CJ ONLYONE NEW 제목 Bold</vt:lpstr>
      <vt:lpstr>굴림</vt:lpstr>
      <vt:lpstr>Lucida Sans Unicode</vt:lpstr>
      <vt:lpstr>Times</vt:lpstr>
      <vt:lpstr>Wingdings</vt:lpstr>
      <vt:lpstr>가는각진제목체</vt:lpstr>
      <vt:lpstr>나눔고딕</vt:lpstr>
      <vt:lpstr>1_IBM GBS</vt:lpstr>
      <vt:lpstr>2_IBM GBS</vt:lpstr>
      <vt:lpstr>3_IBM GBS</vt:lpstr>
      <vt:lpstr>디자인 사용자 지정</vt:lpstr>
      <vt:lpstr>무선랜 제안테마</vt:lpstr>
      <vt:lpstr>IT CJ Feed and Care Indonesia</vt:lpstr>
      <vt:lpstr>PowerPoint Presentation</vt:lpstr>
      <vt:lpstr>TUTORIAL SUJA CUSTOMER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CJ 물류사업 2020 IT 일류화 계획수립 프로젝트</dc:title>
  <dc:subject>CJ대한통운</dc:subject>
  <dc:creator>HMJY</dc:creator>
  <cp:lastModifiedBy>CJS-IT-ICHSAN</cp:lastModifiedBy>
  <cp:revision>4265</cp:revision>
  <cp:lastPrinted>2022-06-28T04:03:32Z</cp:lastPrinted>
  <dcterms:created xsi:type="dcterms:W3CDTF">2005-05-11T22:22:26Z</dcterms:created>
  <dcterms:modified xsi:type="dcterms:W3CDTF">2022-08-02T04:35:29Z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DRClass">
    <vt:lpwstr>0</vt:lpwstr>
  </property>
  <property fmtid="{D5CDD505-2E9C-101B-9397-08002B2CF9AE}" pid="3" name="FDRSet">
    <vt:lpwstr>manual</vt:lpwstr>
  </property>
</Properties>
</file>