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6" r:id="rId5"/>
    <p:sldId id="287" r:id="rId6"/>
    <p:sldId id="289" r:id="rId7"/>
    <p:sldId id="291" r:id="rId8"/>
    <p:sldId id="294" r:id="rId9"/>
    <p:sldId id="333" r:id="rId10"/>
    <p:sldId id="295" r:id="rId11"/>
    <p:sldId id="334" r:id="rId12"/>
    <p:sldId id="337" r:id="rId13"/>
    <p:sldId id="338" r:id="rId14"/>
    <p:sldId id="339" r:id="rId15"/>
    <p:sldId id="340" r:id="rId16"/>
    <p:sldId id="335" r:id="rId17"/>
    <p:sldId id="341" r:id="rId18"/>
    <p:sldId id="342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5반 05학생" userId="S::b05@aischool.msai.kr::c864d1de-987a-47eb-89c9-77c23d1b924c" providerId="AD" clId="Web-{4DB39990-75B1-8C10-952C-576FD6CC2834}"/>
    <pc:docChg chg="modSld">
      <pc:chgData name="15반 05학생" userId="S::b05@aischool.msai.kr::c864d1de-987a-47eb-89c9-77c23d1b924c" providerId="AD" clId="Web-{4DB39990-75B1-8C10-952C-576FD6CC2834}" dt="2024-07-18T09:04:14.587" v="2" actId="14100"/>
      <pc:docMkLst>
        <pc:docMk/>
      </pc:docMkLst>
      <pc:sldChg chg="modSp">
        <pc:chgData name="15반 05학생" userId="S::b05@aischool.msai.kr::c864d1de-987a-47eb-89c9-77c23d1b924c" providerId="AD" clId="Web-{4DB39990-75B1-8C10-952C-576FD6CC2834}" dt="2024-07-18T09:04:14.587" v="2" actId="14100"/>
        <pc:sldMkLst>
          <pc:docMk/>
          <pc:sldMk cId="3393930223" sldId="291"/>
        </pc:sldMkLst>
        <pc:spChg chg="mod">
          <ac:chgData name="15반 05학생" userId="S::b05@aischool.msai.kr::c864d1de-987a-47eb-89c9-77c23d1b924c" providerId="AD" clId="Web-{4DB39990-75B1-8C10-952C-576FD6CC2834}" dt="2024-07-18T09:04:14.587" v="2" actId="14100"/>
          <ac:spMkLst>
            <pc:docMk/>
            <pc:sldMk cId="3393930223" sldId="291"/>
            <ac:spMk id="29" creationId="{5684A24D-EA77-472C-D9A2-BB6B189736F2}"/>
          </ac:spMkLst>
        </pc:spChg>
      </pc:sldChg>
    </pc:docChg>
  </pc:docChgLst>
  <pc:docChgLst>
    <pc:chgData name="15반 04학생" userId="S::b04@aischool.msai.kr::350a90cb-4603-4913-ac3a-5e0eaf69bd94" providerId="AD" clId="Web-{0EF7F093-0453-A95E-AAFF-547034263A3B}"/>
    <pc:docChg chg="modSld">
      <pc:chgData name="15반 04학생" userId="S::b04@aischool.msai.kr::350a90cb-4603-4913-ac3a-5e0eaf69bd94" providerId="AD" clId="Web-{0EF7F093-0453-A95E-AAFF-547034263A3B}" dt="2024-07-18T08:04:25.684" v="0" actId="14100"/>
      <pc:docMkLst>
        <pc:docMk/>
      </pc:docMkLst>
      <pc:sldChg chg="modSp">
        <pc:chgData name="15반 04학생" userId="S::b04@aischool.msai.kr::350a90cb-4603-4913-ac3a-5e0eaf69bd94" providerId="AD" clId="Web-{0EF7F093-0453-A95E-AAFF-547034263A3B}" dt="2024-07-18T08:04:25.684" v="0" actId="14100"/>
        <pc:sldMkLst>
          <pc:docMk/>
          <pc:sldMk cId="2572801475" sldId="289"/>
        </pc:sldMkLst>
        <pc:picChg chg="mod">
          <ac:chgData name="15반 04학생" userId="S::b04@aischool.msai.kr::350a90cb-4603-4913-ac3a-5e0eaf69bd94" providerId="AD" clId="Web-{0EF7F093-0453-A95E-AAFF-547034263A3B}" dt="2024-07-18T08:04:25.684" v="0" actId="14100"/>
          <ac:picMkLst>
            <pc:docMk/>
            <pc:sldMk cId="2572801475" sldId="289"/>
            <ac:picMk id="83" creationId="{C8CDCDEF-234C-3475-E28B-71872D494B05}"/>
          </ac:picMkLst>
        </pc:picChg>
      </pc:sldChg>
    </pc:docChg>
  </pc:docChgLst>
  <pc:docChgLst>
    <pc:chgData name="박민재" userId="S::minjae.park@aischool.msai.kr::6b24d146-d94e-45da-b869-1c4c44829523" providerId="AD" clId="Web-{74BBE4F5-7FFC-BC79-EB3A-4623625CD8C2}"/>
    <pc:docChg chg="addSld modSld">
      <pc:chgData name="박민재" userId="S::minjae.park@aischool.msai.kr::6b24d146-d94e-45da-b869-1c4c44829523" providerId="AD" clId="Web-{74BBE4F5-7FFC-BC79-EB3A-4623625CD8C2}" dt="2024-07-18T08:52:47.889" v="258" actId="20577"/>
      <pc:docMkLst>
        <pc:docMk/>
      </pc:docMkLst>
      <pc:sldChg chg="modSp">
        <pc:chgData name="박민재" userId="S::minjae.park@aischool.msai.kr::6b24d146-d94e-45da-b869-1c4c44829523" providerId="AD" clId="Web-{74BBE4F5-7FFC-BC79-EB3A-4623625CD8C2}" dt="2024-07-18T08:52:16.418" v="255" actId="20577"/>
        <pc:sldMkLst>
          <pc:docMk/>
          <pc:sldMk cId="832257323" sldId="341"/>
        </pc:sldMkLst>
        <pc:spChg chg="mod">
          <ac:chgData name="박민재" userId="S::minjae.park@aischool.msai.kr::6b24d146-d94e-45da-b869-1c4c44829523" providerId="AD" clId="Web-{74BBE4F5-7FFC-BC79-EB3A-4623625CD8C2}" dt="2024-07-18T08:52:16.418" v="255" actId="20577"/>
          <ac:spMkLst>
            <pc:docMk/>
            <pc:sldMk cId="832257323" sldId="341"/>
            <ac:spMk id="51" creationId="{F1EB8A1A-C9C1-14C6-10D4-78BB1AF10F27}"/>
          </ac:spMkLst>
        </pc:spChg>
      </pc:sldChg>
      <pc:sldChg chg="addSp modSp new">
        <pc:chgData name="박민재" userId="S::minjae.park@aischool.msai.kr::6b24d146-d94e-45da-b869-1c4c44829523" providerId="AD" clId="Web-{74BBE4F5-7FFC-BC79-EB3A-4623625CD8C2}" dt="2024-07-18T08:52:47.889" v="258" actId="20577"/>
        <pc:sldMkLst>
          <pc:docMk/>
          <pc:sldMk cId="2295885923" sldId="342"/>
        </pc:sldMkLst>
        <pc:spChg chg="add">
          <ac:chgData name="박민재" userId="S::minjae.park@aischool.msai.kr::6b24d146-d94e-45da-b869-1c4c44829523" providerId="AD" clId="Web-{74BBE4F5-7FFC-BC79-EB3A-4623625CD8C2}" dt="2024-07-18T08:45:25.277" v="71"/>
          <ac:spMkLst>
            <pc:docMk/>
            <pc:sldMk cId="2295885923" sldId="342"/>
            <ac:spMk id="11" creationId="{6E0C5733-2E14-9FC4-31A0-EDB0E9D42266}"/>
          </ac:spMkLst>
        </pc:spChg>
        <pc:spChg chg="add">
          <ac:chgData name="박민재" userId="S::minjae.park@aischool.msai.kr::6b24d146-d94e-45da-b869-1c4c44829523" providerId="AD" clId="Web-{74BBE4F5-7FFC-BC79-EB3A-4623625CD8C2}" dt="2024-07-18T08:45:25.309" v="73"/>
          <ac:spMkLst>
            <pc:docMk/>
            <pc:sldMk cId="2295885923" sldId="342"/>
            <ac:spMk id="18" creationId="{44C64386-CABA-ED86-FF5B-A1F4E8552DA5}"/>
          </ac:spMkLst>
        </pc:spChg>
        <pc:spChg chg="add">
          <ac:chgData name="박민재" userId="S::minjae.park@aischool.msai.kr::6b24d146-d94e-45da-b869-1c4c44829523" providerId="AD" clId="Web-{74BBE4F5-7FFC-BC79-EB3A-4623625CD8C2}" dt="2024-07-18T08:45:25.324" v="74"/>
          <ac:spMkLst>
            <pc:docMk/>
            <pc:sldMk cId="2295885923" sldId="342"/>
            <ac:spMk id="20" creationId="{D3140BEF-CAAC-DC6B-D6AB-D613A0E2E728}"/>
          </ac:spMkLst>
        </pc:spChg>
        <pc:spChg chg="add mod">
          <ac:chgData name="박민재" userId="S::minjae.park@aischool.msai.kr::6b24d146-d94e-45da-b869-1c4c44829523" providerId="AD" clId="Web-{74BBE4F5-7FFC-BC79-EB3A-4623625CD8C2}" dt="2024-07-18T08:52:47.889" v="258" actId="20577"/>
          <ac:spMkLst>
            <pc:docMk/>
            <pc:sldMk cId="2295885923" sldId="342"/>
            <ac:spMk id="22" creationId="{003DBE3C-CAB7-FBE7-2023-2C9898C87FE5}"/>
          </ac:spMkLst>
        </pc:spChg>
        <pc:grpChg chg="add">
          <ac:chgData name="박민재" userId="S::minjae.park@aischool.msai.kr::6b24d146-d94e-45da-b869-1c4c44829523" providerId="AD" clId="Web-{74BBE4F5-7FFC-BC79-EB3A-4623625CD8C2}" dt="2024-07-18T08:45:25.246" v="69"/>
          <ac:grpSpMkLst>
            <pc:docMk/>
            <pc:sldMk cId="2295885923" sldId="342"/>
            <ac:grpSpMk id="7" creationId="{89029297-C3A6-4591-EC49-91275BE117A5}"/>
          </ac:grpSpMkLst>
        </pc:grpChg>
        <pc:grpChg chg="add">
          <ac:chgData name="박민재" userId="S::minjae.park@aischool.msai.kr::6b24d146-d94e-45da-b869-1c4c44829523" providerId="AD" clId="Web-{74BBE4F5-7FFC-BC79-EB3A-4623625CD8C2}" dt="2024-07-18T08:45:25.293" v="72"/>
          <ac:grpSpMkLst>
            <pc:docMk/>
            <pc:sldMk cId="2295885923" sldId="342"/>
            <ac:grpSpMk id="16" creationId="{081D0C1A-D67F-F45D-032C-8107E3A90E66}"/>
          </ac:grpSpMkLst>
        </pc:grpChg>
        <pc:picChg chg="add">
          <ac:chgData name="박민재" userId="S::minjae.park@aischool.msai.kr::6b24d146-d94e-45da-b869-1c4c44829523" providerId="AD" clId="Web-{74BBE4F5-7FFC-BC79-EB3A-4623625CD8C2}" dt="2024-07-18T08:45:25.230" v="68"/>
          <ac:picMkLst>
            <pc:docMk/>
            <pc:sldMk cId="2295885923" sldId="342"/>
            <ac:picMk id="3" creationId="{CA0D74D1-BEE2-F23A-8EDE-8443749EB89D}"/>
          </ac:picMkLst>
        </pc:picChg>
        <pc:picChg chg="add">
          <ac:chgData name="박민재" userId="S::minjae.park@aischool.msai.kr::6b24d146-d94e-45da-b869-1c4c44829523" providerId="AD" clId="Web-{74BBE4F5-7FFC-BC79-EB3A-4623625CD8C2}" dt="2024-07-18T08:45:25.262" v="70"/>
          <ac:picMkLst>
            <pc:docMk/>
            <pc:sldMk cId="2295885923" sldId="342"/>
            <ac:picMk id="9" creationId="{F3DF2F1E-6E09-E404-DD37-FD1A42159EB2}"/>
          </ac:picMkLst>
        </pc:picChg>
      </pc:sldChg>
    </pc:docChg>
  </pc:docChgLst>
  <pc:docChgLst>
    <pc:chgData name="14반 09학생" userId="S::a09@aischool.msai.kr::95e2e595-a67b-4071-bb6f-affcec9447f3" providerId="AD" clId="Web-{0E850CBF-BA15-CA39-B687-4F2385F3E4C5}"/>
    <pc:docChg chg="modSld">
      <pc:chgData name="14반 09학생" userId="S::a09@aischool.msai.kr::95e2e595-a67b-4071-bb6f-affcec9447f3" providerId="AD" clId="Web-{0E850CBF-BA15-CA39-B687-4F2385F3E4C5}" dt="2024-08-27T01:00:00.078" v="6" actId="20577"/>
      <pc:docMkLst>
        <pc:docMk/>
      </pc:docMkLst>
      <pc:sldChg chg="modSp">
        <pc:chgData name="14반 09학생" userId="S::a09@aischool.msai.kr::95e2e595-a67b-4071-bb6f-affcec9447f3" providerId="AD" clId="Web-{0E850CBF-BA15-CA39-B687-4F2385F3E4C5}" dt="2024-08-27T01:00:00.078" v="6" actId="20577"/>
        <pc:sldMkLst>
          <pc:docMk/>
          <pc:sldMk cId="832257323" sldId="341"/>
        </pc:sldMkLst>
        <pc:spChg chg="mod">
          <ac:chgData name="14반 09학생" userId="S::a09@aischool.msai.kr::95e2e595-a67b-4071-bb6f-affcec9447f3" providerId="AD" clId="Web-{0E850CBF-BA15-CA39-B687-4F2385F3E4C5}" dt="2024-08-27T01:00:00.078" v="6" actId="20577"/>
          <ac:spMkLst>
            <pc:docMk/>
            <pc:sldMk cId="832257323" sldId="341"/>
            <ac:spMk id="51" creationId="{F1EB8A1A-C9C1-14C6-10D4-78BB1AF10F27}"/>
          </ac:spMkLst>
        </pc:spChg>
      </pc:sldChg>
      <pc:sldChg chg="modSp">
        <pc:chgData name="14반 09학생" userId="S::a09@aischool.msai.kr::95e2e595-a67b-4071-bb6f-affcec9447f3" providerId="AD" clId="Web-{0E850CBF-BA15-CA39-B687-4F2385F3E4C5}" dt="2024-08-27T00:59:47.733" v="0" actId="1076"/>
        <pc:sldMkLst>
          <pc:docMk/>
          <pc:sldMk cId="2295885923" sldId="342"/>
        </pc:sldMkLst>
        <pc:spChg chg="mod">
          <ac:chgData name="14반 09학생" userId="S::a09@aischool.msai.kr::95e2e595-a67b-4071-bb6f-affcec9447f3" providerId="AD" clId="Web-{0E850CBF-BA15-CA39-B687-4F2385F3E4C5}" dt="2024-08-27T00:59:47.733" v="0" actId="1076"/>
          <ac:spMkLst>
            <pc:docMk/>
            <pc:sldMk cId="2295885923" sldId="342"/>
            <ac:spMk id="22" creationId="{003DBE3C-CAB7-FBE7-2023-2C9898C87FE5}"/>
          </ac:spMkLst>
        </pc:spChg>
      </pc:sldChg>
    </pc:docChg>
  </pc:docChgLst>
  <pc:docChgLst>
    <pc:chgData name="14반 20학생" userId="S::a20@aischool.msai.kr::8ce80bb0-630a-47c9-a65c-42b67cbed2c9" providerId="AD" clId="Web-{591D06B1-A309-C6E4-1DCD-4C4F9A12EC54}"/>
    <pc:docChg chg="modSld">
      <pc:chgData name="14반 20학생" userId="S::a20@aischool.msai.kr::8ce80bb0-630a-47c9-a65c-42b67cbed2c9" providerId="AD" clId="Web-{591D06B1-A309-C6E4-1DCD-4C4F9A12EC54}" dt="2024-07-25T04:25:47.188" v="68" actId="20577"/>
      <pc:docMkLst>
        <pc:docMk/>
      </pc:docMkLst>
      <pc:sldChg chg="addSp delSp modSp">
        <pc:chgData name="14반 20학생" userId="S::a20@aischool.msai.kr::8ce80bb0-630a-47c9-a65c-42b67cbed2c9" providerId="AD" clId="Web-{591D06B1-A309-C6E4-1DCD-4C4F9A12EC54}" dt="2024-07-25T04:25:47.188" v="68" actId="20577"/>
        <pc:sldMkLst>
          <pc:docMk/>
          <pc:sldMk cId="2572801475" sldId="289"/>
        </pc:sldMkLst>
        <pc:spChg chg="mod">
          <ac:chgData name="14반 20학생" userId="S::a20@aischool.msai.kr::8ce80bb0-630a-47c9-a65c-42b67cbed2c9" providerId="AD" clId="Web-{591D06B1-A309-C6E4-1DCD-4C4F9A12EC54}" dt="2024-07-25T04:25:47.188" v="68" actId="20577"/>
          <ac:spMkLst>
            <pc:docMk/>
            <pc:sldMk cId="2572801475" sldId="289"/>
            <ac:spMk id="2" creationId="{EFFA678B-2EB1-169D-6EE4-F587EF397234}"/>
          </ac:spMkLst>
        </pc:spChg>
        <pc:spChg chg="mod">
          <ac:chgData name="14반 20학생" userId="S::a20@aischool.msai.kr::8ce80bb0-630a-47c9-a65c-42b67cbed2c9" providerId="AD" clId="Web-{591D06B1-A309-C6E4-1DCD-4C4F9A12EC54}" dt="2024-07-25T04:24:54.528" v="49" actId="20577"/>
          <ac:spMkLst>
            <pc:docMk/>
            <pc:sldMk cId="2572801475" sldId="289"/>
            <ac:spMk id="4" creationId="{A829A270-96EA-F97C-E5A6-A95390C1A2BA}"/>
          </ac:spMkLst>
        </pc:spChg>
        <pc:spChg chg="mod">
          <ac:chgData name="14반 20학생" userId="S::a20@aischool.msai.kr::8ce80bb0-630a-47c9-a65c-42b67cbed2c9" providerId="AD" clId="Web-{591D06B1-A309-C6E4-1DCD-4C4F9A12EC54}" dt="2024-07-25T04:25:06.154" v="62" actId="20577"/>
          <ac:spMkLst>
            <pc:docMk/>
            <pc:sldMk cId="2572801475" sldId="289"/>
            <ac:spMk id="10" creationId="{A673C8D9-CE6D-AA17-08C5-62EEC7375D4E}"/>
          </ac:spMkLst>
        </pc:spChg>
        <pc:grpChg chg="add del">
          <ac:chgData name="14반 20학생" userId="S::a20@aischool.msai.kr::8ce80bb0-630a-47c9-a65c-42b67cbed2c9" providerId="AD" clId="Web-{591D06B1-A309-C6E4-1DCD-4C4F9A12EC54}" dt="2024-07-25T04:25:45.719" v="66"/>
          <ac:grpSpMkLst>
            <pc:docMk/>
            <pc:sldMk cId="2572801475" sldId="289"/>
            <ac:grpSpMk id="3" creationId="{6BB7F9CF-D2E8-11E8-C21E-3BFA51F0BBAB}"/>
          </ac:grpSpMkLst>
        </pc:grpChg>
      </pc:sldChg>
    </pc:docChg>
  </pc:docChgLst>
  <pc:docChgLst>
    <pc:chgData name="박민재" userId="S::minjae.park@aischool.msai.kr::6b24d146-d94e-45da-b869-1c4c44829523" providerId="AD" clId="Web-{8759CD66-BDF1-F3D4-78A2-367188BB591F}"/>
    <pc:docChg chg="addSld modSld">
      <pc:chgData name="박민재" userId="S::minjae.park@aischool.msai.kr::6b24d146-d94e-45da-b869-1c4c44829523" providerId="AD" clId="Web-{8759CD66-BDF1-F3D4-78A2-367188BB591F}" dt="2024-07-18T08:05:54.561" v="109" actId="20577"/>
      <pc:docMkLst>
        <pc:docMk/>
      </pc:docMkLst>
      <pc:sldChg chg="delSp modSp">
        <pc:chgData name="박민재" userId="S::minjae.park@aischool.msai.kr::6b24d146-d94e-45da-b869-1c4c44829523" providerId="AD" clId="Web-{8759CD66-BDF1-F3D4-78A2-367188BB591F}" dt="2024-07-18T08:01:40.303" v="88"/>
        <pc:sldMkLst>
          <pc:docMk/>
          <pc:sldMk cId="3300444794" sldId="335"/>
        </pc:sldMkLst>
        <pc:spChg chg="del mod">
          <ac:chgData name="박민재" userId="S::minjae.park@aischool.msai.kr::6b24d146-d94e-45da-b869-1c4c44829523" providerId="AD" clId="Web-{8759CD66-BDF1-F3D4-78A2-367188BB591F}" dt="2024-07-18T08:01:40.303" v="88"/>
          <ac:spMkLst>
            <pc:docMk/>
            <pc:sldMk cId="3300444794" sldId="335"/>
            <ac:spMk id="16" creationId="{8BD100E5-682D-13CE-B307-81D8B8E71B57}"/>
          </ac:spMkLst>
        </pc:spChg>
      </pc:sldChg>
      <pc:sldChg chg="addSp delSp modSp new">
        <pc:chgData name="박민재" userId="S::minjae.park@aischool.msai.kr::6b24d146-d94e-45da-b869-1c4c44829523" providerId="AD" clId="Web-{8759CD66-BDF1-F3D4-78A2-367188BB591F}" dt="2024-07-18T08:05:54.561" v="109" actId="20577"/>
        <pc:sldMkLst>
          <pc:docMk/>
          <pc:sldMk cId="832257323" sldId="341"/>
        </pc:sldMkLst>
        <pc:spChg chg="mod">
          <ac:chgData name="박민재" userId="S::minjae.park@aischool.msai.kr::6b24d146-d94e-45da-b869-1c4c44829523" providerId="AD" clId="Web-{8759CD66-BDF1-F3D4-78A2-367188BB591F}" dt="2024-07-18T08:00:00.532" v="48" actId="20577"/>
          <ac:spMkLst>
            <pc:docMk/>
            <pc:sldMk cId="832257323" sldId="341"/>
            <ac:spMk id="21" creationId="{EA571B98-F306-911C-17A5-A15707C00436}"/>
          </ac:spMkLst>
        </pc:spChg>
        <pc:spChg chg="add del">
          <ac:chgData name="박민재" userId="S::minjae.park@aischool.msai.kr::6b24d146-d94e-45da-b869-1c4c44829523" providerId="AD" clId="Web-{8759CD66-BDF1-F3D4-78A2-367188BB591F}" dt="2024-07-18T08:02:44.977" v="95"/>
          <ac:spMkLst>
            <pc:docMk/>
            <pc:sldMk cId="832257323" sldId="341"/>
            <ac:spMk id="25" creationId="{CB2652AA-805C-F713-2B66-9B5DB3D744B2}"/>
          </ac:spMkLst>
        </pc:spChg>
        <pc:spChg chg="add del">
          <ac:chgData name="박민재" userId="S::minjae.park@aischool.msai.kr::6b24d146-d94e-45da-b869-1c4c44829523" providerId="AD" clId="Web-{8759CD66-BDF1-F3D4-78A2-367188BB591F}" dt="2024-07-18T08:02:46.055" v="96"/>
          <ac:spMkLst>
            <pc:docMk/>
            <pc:sldMk cId="832257323" sldId="341"/>
            <ac:spMk id="27" creationId="{E17D46E1-8EDD-C4B9-D7B1-13C14E682182}"/>
          </ac:spMkLst>
        </pc:spChg>
        <pc:spChg chg="mod">
          <ac:chgData name="박민재" userId="S::minjae.park@aischool.msai.kr::6b24d146-d94e-45da-b869-1c4c44829523" providerId="AD" clId="Web-{8759CD66-BDF1-F3D4-78A2-367188BB591F}" dt="2024-07-18T08:00:46.096" v="74" actId="20577"/>
          <ac:spMkLst>
            <pc:docMk/>
            <pc:sldMk cId="832257323" sldId="341"/>
            <ac:spMk id="29" creationId="{C3344736-5B03-F4FF-C474-63087F6D80D1}"/>
          </ac:spMkLst>
        </pc:spChg>
        <pc:spChg chg="add del">
          <ac:chgData name="박민재" userId="S::minjae.park@aischool.msai.kr::6b24d146-d94e-45da-b869-1c4c44829523" providerId="AD" clId="Web-{8759CD66-BDF1-F3D4-78A2-367188BB591F}" dt="2024-07-18T08:02:08.991" v="91"/>
          <ac:spMkLst>
            <pc:docMk/>
            <pc:sldMk cId="832257323" sldId="341"/>
            <ac:spMk id="39" creationId="{D45D3BE1-DEA9-4263-2548-0DDF7CFE69F0}"/>
          </ac:spMkLst>
        </pc:spChg>
        <pc:spChg chg="add">
          <ac:chgData name="박민재" userId="S::minjae.park@aischool.msai.kr::6b24d146-d94e-45da-b869-1c4c44829523" providerId="AD" clId="Web-{8759CD66-BDF1-F3D4-78A2-367188BB591F}" dt="2024-07-18T08:02:16.460" v="93"/>
          <ac:spMkLst>
            <pc:docMk/>
            <pc:sldMk cId="832257323" sldId="341"/>
            <ac:spMk id="41" creationId="{9F5CF37F-533A-EC02-98BC-B4417D9ADB0A}"/>
          </ac:spMkLst>
        </pc:spChg>
        <pc:spChg chg="add">
          <ac:chgData name="박민재" userId="S::minjae.park@aischool.msai.kr::6b24d146-d94e-45da-b869-1c4c44829523" providerId="AD" clId="Web-{8759CD66-BDF1-F3D4-78A2-367188BB591F}" dt="2024-07-18T08:02:49.367" v="97"/>
          <ac:spMkLst>
            <pc:docMk/>
            <pc:sldMk cId="832257323" sldId="341"/>
            <ac:spMk id="48" creationId="{B805BD35-7255-F024-3F46-E23BFC85CDD8}"/>
          </ac:spMkLst>
        </pc:spChg>
        <pc:spChg chg="add">
          <ac:chgData name="박민재" userId="S::minjae.park@aischool.msai.kr::6b24d146-d94e-45da-b869-1c4c44829523" providerId="AD" clId="Web-{8759CD66-BDF1-F3D4-78A2-367188BB591F}" dt="2024-07-18T08:02:51.367" v="98"/>
          <ac:spMkLst>
            <pc:docMk/>
            <pc:sldMk cId="832257323" sldId="341"/>
            <ac:spMk id="50" creationId="{135E01A0-5C47-E692-4E08-4EB8D73E4019}"/>
          </ac:spMkLst>
        </pc:spChg>
        <pc:spChg chg="add mod">
          <ac:chgData name="박민재" userId="S::minjae.park@aischool.msai.kr::6b24d146-d94e-45da-b869-1c4c44829523" providerId="AD" clId="Web-{8759CD66-BDF1-F3D4-78A2-367188BB591F}" dt="2024-07-18T08:05:54.561" v="109" actId="20577"/>
          <ac:spMkLst>
            <pc:docMk/>
            <pc:sldMk cId="832257323" sldId="341"/>
            <ac:spMk id="51" creationId="{F1EB8A1A-C9C1-14C6-10D4-78BB1AF10F27}"/>
          </ac:spMkLst>
        </pc:spChg>
        <pc:grpChg chg="add del">
          <ac:chgData name="박민재" userId="S::minjae.park@aischool.msai.kr::6b24d146-d94e-45da-b869-1c4c44829523" providerId="AD" clId="Web-{8759CD66-BDF1-F3D4-78A2-367188BB591F}" dt="2024-07-18T07:51:21.422" v="19"/>
          <ac:grpSpMkLst>
            <pc:docMk/>
            <pc:sldMk cId="832257323" sldId="341"/>
            <ac:grpSpMk id="12" creationId="{15E4EDD9-DFAA-2C79-114E-669A4FB2A4C5}"/>
          </ac:grpSpMkLst>
        </pc:grpChg>
        <pc:grpChg chg="add del">
          <ac:chgData name="박민재" userId="S::minjae.park@aischool.msai.kr::6b24d146-d94e-45da-b869-1c4c44829523" providerId="AD" clId="Web-{8759CD66-BDF1-F3D4-78A2-367188BB591F}" dt="2024-07-18T08:02:12.632" v="92"/>
          <ac:grpSpMkLst>
            <pc:docMk/>
            <pc:sldMk cId="832257323" sldId="341"/>
            <ac:grpSpMk id="23" creationId="{6E89B880-1C57-EC60-0407-ADB2473A9084}"/>
          </ac:grpSpMkLst>
        </pc:grpChg>
        <pc:grpChg chg="add">
          <ac:chgData name="박민재" userId="S::minjae.park@aischool.msai.kr::6b24d146-d94e-45da-b869-1c4c44829523" providerId="AD" clId="Web-{8759CD66-BDF1-F3D4-78A2-367188BB591F}" dt="2024-07-18T07:51:49.830" v="25"/>
          <ac:grpSpMkLst>
            <pc:docMk/>
            <pc:sldMk cId="832257323" sldId="341"/>
            <ac:grpSpMk id="31" creationId="{0EAF554E-8840-3843-6478-4B93A46F3968}"/>
          </ac:grpSpMkLst>
        </pc:grpChg>
        <pc:grpChg chg="add del">
          <ac:chgData name="박민재" userId="S::minjae.park@aischool.msai.kr::6b24d146-d94e-45da-b869-1c4c44829523" providerId="AD" clId="Web-{8759CD66-BDF1-F3D4-78A2-367188BB591F}" dt="2024-07-18T08:00:00.938" v="49"/>
          <ac:grpSpMkLst>
            <pc:docMk/>
            <pc:sldMk cId="832257323" sldId="341"/>
            <ac:grpSpMk id="35" creationId="{B5F104DE-811B-6276-F7A0-F583A3A97E85}"/>
          </ac:grpSpMkLst>
        </pc:grpChg>
        <pc:grpChg chg="add">
          <ac:chgData name="박민재" userId="S::minjae.park@aischool.msai.kr::6b24d146-d94e-45da-b869-1c4c44829523" providerId="AD" clId="Web-{8759CD66-BDF1-F3D4-78A2-367188BB591F}" dt="2024-07-18T08:02:22.163" v="94"/>
          <ac:grpSpMkLst>
            <pc:docMk/>
            <pc:sldMk cId="832257323" sldId="341"/>
            <ac:grpSpMk id="46" creationId="{F630854B-1A13-BE4A-93EC-EE5858D41333}"/>
          </ac:grpSpMkLst>
        </pc:grpChg>
        <pc:picChg chg="add">
          <ac:chgData name="박민재" userId="S::minjae.park@aischool.msai.kr::6b24d146-d94e-45da-b869-1c4c44829523" providerId="AD" clId="Web-{8759CD66-BDF1-F3D4-78A2-367188BB591F}" dt="2024-07-18T07:51:00.156" v="1"/>
          <ac:picMkLst>
            <pc:docMk/>
            <pc:sldMk cId="832257323" sldId="341"/>
            <ac:picMk id="3" creationId="{3EEDAC66-CF2F-0090-BCD0-2FDC93F5DC9E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22.907" v="21"/>
          <ac:picMkLst>
            <pc:docMk/>
            <pc:sldMk cId="832257323" sldId="341"/>
            <ac:picMk id="5" creationId="{03CF3FE7-9CF8-BA01-F925-D77357C7FEED}"/>
          </ac:picMkLst>
        </pc:picChg>
        <pc:picChg chg="add del mod">
          <ac:chgData name="박민재" userId="S::minjae.park@aischool.msai.kr::6b24d146-d94e-45da-b869-1c4c44829523" providerId="AD" clId="Web-{8759CD66-BDF1-F3D4-78A2-367188BB591F}" dt="2024-07-18T07:51:22.282" v="20"/>
          <ac:picMkLst>
            <pc:docMk/>
            <pc:sldMk cId="832257323" sldId="341"/>
            <ac:picMk id="7" creationId="{62DE7BDF-A5FD-08F5-8A72-E31DF44A500A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9.844" v="17"/>
          <ac:picMkLst>
            <pc:docMk/>
            <pc:sldMk cId="832257323" sldId="341"/>
            <ac:picMk id="13" creationId="{DFCE101E-4068-BB8D-E1F8-C796D9186D8F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9.219" v="16"/>
          <ac:picMkLst>
            <pc:docMk/>
            <pc:sldMk cId="832257323" sldId="341"/>
            <ac:picMk id="14" creationId="{12E9D0B0-C3A3-ACB7-5A41-54F13DA0B779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8.594" v="15"/>
          <ac:picMkLst>
            <pc:docMk/>
            <pc:sldMk cId="832257323" sldId="341"/>
            <ac:picMk id="15" creationId="{16F1B9FD-24C6-E938-5D28-663514DF7855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7.969" v="14"/>
          <ac:picMkLst>
            <pc:docMk/>
            <pc:sldMk cId="832257323" sldId="341"/>
            <ac:picMk id="16" creationId="{195317BB-87E7-68DC-AFAF-3DE55E736B7D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7.344" v="13"/>
          <ac:picMkLst>
            <pc:docMk/>
            <pc:sldMk cId="832257323" sldId="341"/>
            <ac:picMk id="17" creationId="{32954623-E7B6-E9F8-8F34-A309C611B430}"/>
          </ac:picMkLst>
        </pc:picChg>
        <pc:picChg chg="add del">
          <ac:chgData name="박민재" userId="S::minjae.park@aischool.msai.kr::6b24d146-d94e-45da-b869-1c4c44829523" providerId="AD" clId="Web-{8759CD66-BDF1-F3D4-78A2-367188BB591F}" dt="2024-07-18T07:51:16.641" v="12"/>
          <ac:picMkLst>
            <pc:docMk/>
            <pc:sldMk cId="832257323" sldId="341"/>
            <ac:picMk id="18" creationId="{F929414B-86A3-59CB-8423-1420BC1E6062}"/>
          </ac:picMkLst>
        </pc:picChg>
        <pc:picChg chg="add">
          <ac:chgData name="박민재" userId="S::minjae.park@aischool.msai.kr::6b24d146-d94e-45da-b869-1c4c44829523" providerId="AD" clId="Web-{8759CD66-BDF1-F3D4-78A2-367188BB591F}" dt="2024-07-18T08:01:50.272" v="89"/>
          <ac:picMkLst>
            <pc:docMk/>
            <pc:sldMk cId="832257323" sldId="341"/>
            <ac:picMk id="37" creationId="{A9B91FB5-F958-A900-93B5-9E2D50B93AED}"/>
          </ac:picMkLst>
        </pc:picChg>
      </pc:sldChg>
    </pc:docChg>
  </pc:docChgLst>
  <pc:docChgLst>
    <pc:chgData name="박병선" userId="S::5b014@aischool.msai.kr::61945e5d-de03-4300-8088-47b0a0278d43" providerId="AD" clId="Web-{E795D2AB-5A26-56A4-97DA-1CDFD28F7455}"/>
    <pc:docChg chg="modSld">
      <pc:chgData name="박병선" userId="S::5b014@aischool.msai.kr::61945e5d-de03-4300-8088-47b0a0278d43" providerId="AD" clId="Web-{E795D2AB-5A26-56A4-97DA-1CDFD28F7455}" dt="2024-10-16T16:13:46.098" v="0" actId="1076"/>
      <pc:docMkLst>
        <pc:docMk/>
      </pc:docMkLst>
      <pc:sldChg chg="modSp">
        <pc:chgData name="박병선" userId="S::5b014@aischool.msai.kr::61945e5d-de03-4300-8088-47b0a0278d43" providerId="AD" clId="Web-{E795D2AB-5A26-56A4-97DA-1CDFD28F7455}" dt="2024-10-16T16:13:46.098" v="0" actId="1076"/>
        <pc:sldMkLst>
          <pc:docMk/>
          <pc:sldMk cId="3300444794" sldId="335"/>
        </pc:sldMkLst>
        <pc:picChg chg="mod">
          <ac:chgData name="박병선" userId="S::5b014@aischool.msai.kr::61945e5d-de03-4300-8088-47b0a0278d43" providerId="AD" clId="Web-{E795D2AB-5A26-56A4-97DA-1CDFD28F7455}" dt="2024-10-16T16:13:46.098" v="0" actId="1076"/>
          <ac:picMkLst>
            <pc:docMk/>
            <pc:sldMk cId="3300444794" sldId="335"/>
            <ac:picMk id="99" creationId="{F903AA09-02EA-76CC-8175-834ABC7B3E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/>
            <a:t>문단과 질의간</a:t>
          </a:r>
          <a:endParaRPr lang="en-US" altLang="ko-KR" sz="1400"/>
        </a:p>
        <a:p>
          <a:pPr latinLnBrk="1"/>
          <a:r>
            <a:rPr lang="ko-KR" altLang="en-US" sz="1400"/>
            <a:t> 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모델 학습</a:t>
          </a:r>
          <a:r>
            <a:rPr lang="en-US" altLang="ko-KR" sz="140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/>
            <a:t>유사도 측정</a:t>
          </a:r>
          <a:endParaRPr lang="en-US" altLang="ko-KR" sz="1400"/>
        </a:p>
        <a:p>
          <a:pPr latinLnBrk="1"/>
          <a:r>
            <a:rPr lang="en-US" altLang="ko-KR" sz="1400"/>
            <a:t>(</a:t>
          </a:r>
          <a:r>
            <a:rPr lang="ko-KR" altLang="en-US" sz="1400"/>
            <a:t>해당 문단 제시</a:t>
          </a:r>
          <a:r>
            <a:rPr lang="en-US" altLang="ko-KR" sz="1400"/>
            <a:t>)</a:t>
          </a:r>
          <a:endParaRPr lang="ko-KR" altLang="en-US" sz="140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문단과 질의간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 유사도 측정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(</a:t>
          </a:r>
          <a:r>
            <a:rPr lang="ko-KR" altLang="en-US" sz="1400" kern="1200"/>
            <a:t>모델 학습</a:t>
          </a:r>
          <a:r>
            <a:rPr lang="en-US" altLang="ko-KR" sz="1400" kern="120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유사도 측정</a:t>
          </a:r>
          <a:endParaRPr lang="en-US" altLang="ko-KR" sz="1400" kern="120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(</a:t>
          </a:r>
          <a:r>
            <a:rPr lang="ko-KR" altLang="en-US" sz="1400" kern="1200"/>
            <a:t>해당 문단 제시</a:t>
          </a:r>
          <a:r>
            <a:rPr lang="en-US" altLang="ko-KR" sz="1400" kern="1200"/>
            <a:t>)</a:t>
          </a:r>
          <a:endParaRPr lang="ko-KR" altLang="en-US" sz="1400" kern="120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35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8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1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5.png"/><Relationship Id="rId23" Type="http://schemas.openxmlformats.org/officeDocument/2006/relationships/image" Target="../media/image35.png"/><Relationship Id="rId28" Type="http://schemas.openxmlformats.org/officeDocument/2006/relationships/image" Target="../media/image93.png"/><Relationship Id="rId10" Type="http://schemas.openxmlformats.org/officeDocument/2006/relationships/image" Target="../media/image80.svg"/><Relationship Id="rId19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9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36.png"/><Relationship Id="rId4" Type="http://schemas.openxmlformats.org/officeDocument/2006/relationships/image" Target="../media/image95.png"/><Relationship Id="rId9" Type="http://schemas.openxmlformats.org/officeDocument/2006/relationships/image" Target="../media/image35.png"/><Relationship Id="rId1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7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3.svg"/><Relationship Id="rId15" Type="http://schemas.openxmlformats.org/officeDocument/2006/relationships/image" Target="../media/image35.png"/><Relationship Id="rId10" Type="http://schemas.openxmlformats.org/officeDocument/2006/relationships/image" Target="../media/image106.sv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2.png"/><Relationship Id="rId5" Type="http://schemas.openxmlformats.org/officeDocument/2006/relationships/image" Target="../media/image35.png"/><Relationship Id="rId10" Type="http://schemas.openxmlformats.org/officeDocument/2006/relationships/image" Target="../media/image111.png"/><Relationship Id="rId4" Type="http://schemas.openxmlformats.org/officeDocument/2006/relationships/image" Target="../media/image62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/>
              <a:t>(PPT </a:t>
            </a:r>
            <a:r>
              <a:rPr lang="ko-KR" altLang="en-US" sz="2400" b="1"/>
              <a:t>작성 시</a:t>
            </a:r>
            <a:r>
              <a:rPr lang="en-US" altLang="ko-KR" sz="2400" b="1"/>
              <a:t>)</a:t>
            </a:r>
            <a:r>
              <a:rPr lang="ko-KR" altLang="en-US" sz="2400" b="1"/>
              <a:t> 아래 경로에 등록된 </a:t>
            </a:r>
            <a:endParaRPr lang="en-US" altLang="ko-KR" sz="2400" b="1"/>
          </a:p>
          <a:p>
            <a:pPr>
              <a:lnSpc>
                <a:spcPct val="200000"/>
              </a:lnSpc>
            </a:pPr>
            <a:r>
              <a:rPr lang="en-US" altLang="ko-KR" sz="2400"/>
              <a:t>[</a:t>
            </a:r>
            <a:r>
              <a:rPr lang="ko-KR" altLang="en-US" sz="2400" b="1"/>
              <a:t>작성가이드 </a:t>
            </a:r>
            <a:r>
              <a:rPr lang="en-US" altLang="ko-KR" sz="2400" b="1"/>
              <a:t>2. </a:t>
            </a:r>
            <a:r>
              <a:rPr lang="ko-KR" altLang="en-US" sz="2400" b="1"/>
              <a:t>팀별 프로젝트 결과보고서</a:t>
            </a:r>
            <a:r>
              <a:rPr lang="en-US" altLang="ko-KR" sz="2400" b="1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/>
              <a:t>영상을 참고하여 작성하세요</a:t>
            </a:r>
            <a:r>
              <a:rPr lang="en-US" altLang="ko-KR" sz="2400" b="1"/>
              <a:t>!</a:t>
            </a:r>
            <a:r>
              <a:rPr lang="ko-KR" altLang="en-US" sz="2400" b="1"/>
              <a:t>     </a:t>
            </a:r>
            <a:endParaRPr lang="ko-KR" altLang="en-US" sz="240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hlinkClick r:id="rId25"/>
              </a:rPr>
              <a:t>https://youtu.be/AzQ6RnzUnpE</a:t>
            </a:r>
            <a:endParaRPr lang="ko-KR" alt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26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3EEDAC66-CF2F-0090-BCD0-2FDC93F5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EAF554E-8840-3843-6478-4B93A46F3968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344736-5B03-F4FF-C474-63087F6D80D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fontAlgn="base">
                <a:defRPr/>
              </a:pP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만든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결과물이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책임있는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인공지능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적용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여부를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확인한다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BA3DC4BF-163E-7744-01F3-32B13EB8AD1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9B91FB5-F958-A900-93B5-9E2D50B93A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41" name="사각형: 둥근 한쪽 모서리 40">
            <a:extLst>
              <a:ext uri="{FF2B5EF4-FFF2-40B4-BE49-F238E27FC236}">
                <a16:creationId xmlns:a16="http://schemas.microsoft.com/office/drawing/2014/main" id="{9F5CF37F-533A-EC02-98BC-B4417D9ADB0A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630854B-1A13-BE4A-93EC-EE5858D4133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9E6E86-1C2C-DF10-B223-A8248AA162CD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C1DB5A-4C66-73FF-F1F9-6E5311143456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CD59009-678F-0852-CD69-98BF8A21391F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805BD35-7255-F024-3F46-E23BFC85CDD8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E01A0-5C47-E692-4E08-4EB8D73E4019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B8A1A-C9C1-14C6-10D4-78BB1AF10F27}"/>
              </a:ext>
            </a:extLst>
          </p:cNvPr>
          <p:cNvSpPr txBox="1"/>
          <p:nvPr/>
        </p:nvSpPr>
        <p:spPr>
          <a:xfrm>
            <a:off x="854676" y="2037025"/>
            <a:ext cx="104775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latin typeface="맑은 고딕(BOLD)"/>
                <a:ea typeface="+mn-lt"/>
                <a:cs typeface="+mn-lt"/>
              </a:rPr>
              <a:t>투명성 (</a:t>
            </a:r>
            <a:r>
              <a:rPr lang="ko-KR" sz="2800" b="1" dirty="0" err="1">
                <a:latin typeface="맑은 고딕(BOLD)"/>
                <a:ea typeface="+mn-lt"/>
                <a:cs typeface="+mn-lt"/>
              </a:rPr>
              <a:t>Transparency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)-</a:t>
            </a:r>
            <a:r>
              <a:rPr lang="en-US" sz="2800" b="1" dirty="0"/>
              <a:t>XAI - </a:t>
            </a:r>
            <a:r>
              <a:rPr lang="en-US" sz="2800" b="1" dirty="0" err="1"/>
              <a:t>설명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가능한</a:t>
            </a:r>
            <a:r>
              <a:rPr lang="en-US" sz="2800" b="1" dirty="0">
                <a:ea typeface="+mn-lt"/>
                <a:cs typeface="+mn-lt"/>
              </a:rPr>
              <a:t> (</a:t>
            </a:r>
            <a:r>
              <a:rPr lang="en-US" sz="2800" b="1" dirty="0" err="1">
                <a:ea typeface="+mn-lt"/>
                <a:cs typeface="+mn-lt"/>
              </a:rPr>
              <a:t>eXplainable</a:t>
            </a:r>
            <a:r>
              <a:rPr lang="en-US" sz="2800" b="1" dirty="0">
                <a:ea typeface="+mn-lt"/>
                <a:cs typeface="+mn-lt"/>
              </a:rPr>
              <a:t>) AI, </a:t>
            </a:r>
            <a:r>
              <a:rPr lang="ko-KR" altLang="en-US" sz="2800" b="1" dirty="0">
                <a:ea typeface="+mn-lt"/>
                <a:cs typeface="+mn-lt"/>
              </a:rPr>
              <a:t>인공지능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ea typeface="+mn-lt"/>
                <a:cs typeface="+mn-lt"/>
              </a:rPr>
              <a:t>동작에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ea typeface="+mn-lt"/>
                <a:cs typeface="+mn-lt"/>
              </a:rPr>
              <a:t>대한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highlight>
                  <a:srgbClr val="FFFF00"/>
                </a:highlight>
                <a:ea typeface="+mn-lt"/>
                <a:cs typeface="+mn-lt"/>
              </a:rPr>
              <a:t>이해가능성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ea typeface="+mn-lt"/>
                <a:cs typeface="+mn-lt"/>
              </a:rPr>
              <a:t>또는</a:t>
            </a:r>
            <a:r>
              <a:rPr lang="en-US" altLang="ko-KR" sz="2800" b="1" dirty="0">
                <a:ea typeface="+mn-lt"/>
                <a:cs typeface="+mn-lt"/>
              </a:rPr>
              <a:t> </a:t>
            </a:r>
            <a:r>
              <a:rPr lang="en-US" altLang="ko-KR" sz="2800" b="1" dirty="0" err="1">
                <a:highlight>
                  <a:srgbClr val="FFFF00"/>
                </a:highlight>
                <a:ea typeface="+mn-lt"/>
                <a:cs typeface="+mn-lt"/>
              </a:rPr>
              <a:t>설명가능성</a:t>
            </a:r>
            <a:r>
              <a:rPr lang="en-US" sz="2800" b="1" dirty="0">
                <a:ea typeface="+mn-lt"/>
                <a:cs typeface="+mn-lt"/>
              </a:rPr>
              <a:t> </a:t>
            </a:r>
            <a:endParaRPr lang="en-US" sz="2800" b="1" dirty="0">
              <a:latin typeface="맑은 고딕"/>
              <a:ea typeface="맑은 고딕"/>
            </a:endParaRPr>
          </a:p>
          <a:p>
            <a:endParaRPr lang="ko-KR" altLang="en-US" sz="2800" b="1">
              <a:latin typeface="맑은 고딕(BOLD)"/>
              <a:ea typeface="+mn-lt"/>
              <a:cs typeface="+mn-lt"/>
            </a:endParaRPr>
          </a:p>
          <a:p>
            <a:r>
              <a:rPr lang="ko-KR" sz="2800" b="1" dirty="0">
                <a:latin typeface="맑은 고딕(BOLD)"/>
                <a:ea typeface="+mn-lt"/>
                <a:cs typeface="+mn-lt"/>
              </a:rPr>
              <a:t>책임성 (</a:t>
            </a:r>
            <a:r>
              <a:rPr lang="ko-KR" sz="2800" b="1" dirty="0" err="1">
                <a:latin typeface="맑은 고딕(BOLD)"/>
                <a:ea typeface="+mn-lt"/>
                <a:cs typeface="+mn-lt"/>
              </a:rPr>
              <a:t>Accountability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)-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품질</a:t>
            </a:r>
            <a:r>
              <a:rPr lang="en-US" altLang="ko-KR" sz="2800" b="1" dirty="0" err="1">
                <a:latin typeface="맑은 고딕(BOLD)"/>
                <a:ea typeface="+mn-lt"/>
                <a:cs typeface="+mn-lt"/>
              </a:rPr>
              <a:t>을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latin typeface="맑은 고딕(BOLD)"/>
                <a:ea typeface="+mn-lt"/>
                <a:cs typeface="+mn-lt"/>
              </a:rPr>
              <a:t>보장하고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사고에</a:t>
            </a:r>
            <a:r>
              <a:rPr lang="en-US" altLang="ko-KR" sz="2800" b="1" dirty="0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따른</a:t>
            </a:r>
            <a:r>
              <a:rPr lang="en-US" altLang="ko-KR" sz="2800" b="1" dirty="0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책임과</a:t>
            </a:r>
            <a:r>
              <a:rPr lang="en-US" altLang="ko-KR" sz="2800" b="1" dirty="0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보상</a:t>
            </a:r>
            <a:r>
              <a:rPr lang="en-US" altLang="ko-KR" sz="2800" b="1" dirty="0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 </a:t>
            </a:r>
            <a:r>
              <a:rPr lang="en-US" altLang="ko-KR" sz="2800" b="1" dirty="0" err="1">
                <a:highlight>
                  <a:srgbClr val="FFFF00"/>
                </a:highlight>
                <a:latin typeface="맑은 고딕(BOLD)"/>
                <a:ea typeface="+mn-lt"/>
                <a:cs typeface="+mn-lt"/>
              </a:rPr>
              <a:t>원칙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 </a:t>
            </a:r>
            <a:r>
              <a:rPr lang="en-US" altLang="ko-KR" sz="2800" b="1" dirty="0" err="1">
                <a:latin typeface="맑은 고딕(BOLD)"/>
                <a:ea typeface="+mn-lt"/>
                <a:cs typeface="+mn-lt"/>
              </a:rPr>
              <a:t>마련</a:t>
            </a:r>
            <a:endParaRPr lang="en-US" altLang="ko-KR" sz="2800" b="1" dirty="0">
              <a:latin typeface="맑은 고딕(BOLD)"/>
              <a:ea typeface="맑은 고딕"/>
            </a:endParaRPr>
          </a:p>
          <a:p>
            <a:endParaRPr lang="en-US" altLang="ko-KR" sz="2800" b="1">
              <a:latin typeface="맑은 고딕(BOLD)"/>
              <a:ea typeface="+mn-lt"/>
              <a:cs typeface="+mn-lt"/>
            </a:endParaRPr>
          </a:p>
          <a:p>
            <a:r>
              <a:rPr lang="ko-KR" sz="2800" b="1" dirty="0">
                <a:latin typeface="맑은 고딕(BOLD)"/>
                <a:ea typeface="+mn-lt"/>
                <a:cs typeface="+mn-lt"/>
              </a:rPr>
              <a:t>공정성 (</a:t>
            </a:r>
            <a:r>
              <a:rPr lang="ko-KR" sz="2800" b="1" dirty="0" err="1">
                <a:latin typeface="맑은 고딕(BOLD)"/>
                <a:ea typeface="+mn-lt"/>
                <a:cs typeface="+mn-lt"/>
              </a:rPr>
              <a:t>Fairness</a:t>
            </a:r>
            <a:r>
              <a:rPr lang="en-US" altLang="ko-KR" sz="2800" b="1" dirty="0">
                <a:latin typeface="맑은 고딕(BOLD)"/>
                <a:ea typeface="+mn-lt"/>
                <a:cs typeface="+mn-lt"/>
              </a:rPr>
              <a:t>)-</a:t>
            </a:r>
            <a:r>
              <a:rPr lang="en-US" sz="2800" b="1" dirty="0" err="1">
                <a:ea typeface="+mn-lt"/>
                <a:cs typeface="+mn-lt"/>
              </a:rPr>
              <a:t>인공지능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시스템에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편견</a:t>
            </a:r>
            <a:r>
              <a:rPr lang="en-US" sz="2800" b="1" dirty="0" err="1">
                <a:ea typeface="+mn-lt"/>
                <a:cs typeface="+mn-lt"/>
              </a:rPr>
              <a:t>이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어떤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식으로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개입될</a:t>
            </a:r>
            <a:r>
              <a:rPr lang="en-US" sz="2800" b="1" dirty="0">
                <a:ea typeface="+mn-lt"/>
                <a:cs typeface="+mn-lt"/>
              </a:rPr>
              <a:t> 수 </a:t>
            </a:r>
            <a:r>
              <a:rPr lang="en-US" sz="2800" b="1" dirty="0" err="1">
                <a:ea typeface="+mn-lt"/>
                <a:cs typeface="+mn-lt"/>
              </a:rPr>
              <a:t>있는지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ko-KR" altLang="en-US" sz="2800" b="1" dirty="0">
                <a:ea typeface="+mn-lt"/>
                <a:cs typeface="+mn-lt"/>
              </a:rPr>
              <a:t>고려, 인공지능이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제시하는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추천에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편견이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어떤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식으로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영향을</a:t>
            </a:r>
            <a:r>
              <a:rPr lang="en-US" sz="2800" b="1" dirty="0">
                <a:ea typeface="+mn-lt"/>
                <a:cs typeface="+mn-lt"/>
              </a:rPr>
              <a:t> 줄 수 </a:t>
            </a:r>
            <a:r>
              <a:rPr lang="en-US" sz="2800" b="1" dirty="0" err="1">
                <a:ea typeface="+mn-lt"/>
                <a:cs typeface="+mn-lt"/>
              </a:rPr>
              <a:t>있는지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>
                <a:ea typeface="+mn-lt"/>
                <a:cs typeface="+mn-lt"/>
              </a:rPr>
              <a:t>고려</a:t>
            </a:r>
            <a:endParaRPr lang="ko-KR" sz="2800" b="1">
              <a:latin typeface="맑은 고딕(BOLD)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225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CA0D74D1-BEE2-F23A-8EDE-8443749E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9029297-C3A6-4591-EC49-91275BE117A5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F788B8-073A-499A-C729-B5916010577D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fontAlgn="base">
                <a:defRPr/>
              </a:pP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만든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결과물이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책임있는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인공지능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적용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여부를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 </a:t>
              </a:r>
              <a:r>
                <a:rPr lang="en-US" altLang="ko-KR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확인한다</a:t>
              </a:r>
              <a:r>
                <a:rPr lang="en-US" altLang="ko-KR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6" name="그래픽 43">
              <a:extLst>
                <a:ext uri="{FF2B5EF4-FFF2-40B4-BE49-F238E27FC236}">
                  <a16:creationId xmlns:a16="http://schemas.microsoft.com/office/drawing/2014/main" id="{BF34293D-F402-DD54-5DFB-D9C47857F205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DF2F1E-6E09-E404-DD37-FD1A42159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11" name="사각형: 둥근 한쪽 모서리 10">
            <a:extLst>
              <a:ext uri="{FF2B5EF4-FFF2-40B4-BE49-F238E27FC236}">
                <a16:creationId xmlns:a16="http://schemas.microsoft.com/office/drawing/2014/main" id="{6E0C5733-2E14-9FC4-31A0-EDB0E9D42266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1D0C1A-D67F-F45D-032C-8107E3A90E6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64624-4C39-BF08-A57E-8A83C0A4B7DE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7F1E14-23DC-414B-8217-9B08C5635EE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EDC55A-062A-9D00-9746-406CA141A72F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4C64386-CABA-ED86-FF5B-A1F4E8552DA5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40BEF-CAAC-DC6B-D6AB-D613A0E2E728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DBE3C-CAB7-FBE7-2023-2C9898C87FE5}"/>
              </a:ext>
            </a:extLst>
          </p:cNvPr>
          <p:cNvSpPr txBox="1"/>
          <p:nvPr/>
        </p:nvSpPr>
        <p:spPr>
          <a:xfrm>
            <a:off x="857250" y="2035627"/>
            <a:ext cx="1047750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신뢰성 및 안전성 </a:t>
            </a:r>
            <a:r>
              <a:rPr lang="en-US" altLang="ko-KR" sz="2800" b="1">
                <a:ea typeface="맑은 고딕"/>
              </a:rPr>
              <a:t>(</a:t>
            </a:r>
            <a:r>
              <a:rPr lang="af-ZA" sz="2800" b="1" err="1"/>
              <a:t>Reliability</a:t>
            </a:r>
            <a:r>
              <a:rPr lang="af-ZA" sz="2800" b="1"/>
              <a:t> &amp; </a:t>
            </a:r>
            <a:r>
              <a:rPr lang="af-ZA" sz="2800" b="1" err="1"/>
              <a:t>Safety</a:t>
            </a:r>
            <a:r>
              <a:rPr lang="af-ZA" sz="2800" b="1"/>
              <a:t>)-</a:t>
            </a:r>
            <a:r>
              <a:rPr lang="ko-KR" altLang="af-ZA" sz="2800" b="1">
                <a:ea typeface="맑은 고딕"/>
              </a:rPr>
              <a:t>부적절한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데이터가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포함되어</a:t>
            </a:r>
            <a:r>
              <a:rPr lang="af-ZA" altLang="ko-KR" sz="2800" b="1">
                <a:ea typeface="맑은 고딕"/>
              </a:rPr>
              <a:t> </a:t>
            </a:r>
            <a:r>
              <a:rPr lang="af-ZA" altLang="ko-KR" sz="2800" b="1" err="1">
                <a:ea typeface="맑은 고딕"/>
              </a:rPr>
              <a:t>있는지</a:t>
            </a:r>
            <a:r>
              <a:rPr lang="af-ZA" altLang="ko-KR" sz="2800" b="1">
                <a:ea typeface="맑은 고딕"/>
              </a:rPr>
              <a:t>, </a:t>
            </a:r>
            <a:r>
              <a:rPr lang="af-ZA" altLang="ko-KR" sz="2800" b="1" err="1">
                <a:ea typeface="맑은 고딕"/>
              </a:rPr>
              <a:t>운영</a:t>
            </a:r>
            <a:r>
              <a:rPr lang="af-ZA" altLang="ko-KR" sz="2800" b="1">
                <a:ea typeface="맑은 고딕"/>
              </a:rPr>
              <a:t> </a:t>
            </a:r>
            <a:r>
              <a:rPr lang="af-ZA" altLang="ko-KR" sz="2800" b="1" err="1">
                <a:ea typeface="맑은 고딕"/>
              </a:rPr>
              <a:t>상황을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문서화하고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감시</a:t>
            </a:r>
            <a:r>
              <a:rPr lang="af-ZA" altLang="ko-KR" sz="2800" b="1">
                <a:ea typeface="맑은 고딕"/>
              </a:rPr>
              <a:t>,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쉽게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이해할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 수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있는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방식으로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조정가능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(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제어권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)</a:t>
            </a:r>
            <a:r>
              <a:rPr lang="af-ZA" altLang="ko-KR" sz="2800" b="1">
                <a:ea typeface="맑은 고딕"/>
              </a:rPr>
              <a:t>, </a:t>
            </a:r>
            <a:r>
              <a:rPr lang="af-ZA" altLang="ko-KR" sz="2800" b="1" err="1">
                <a:ea typeface="맑은 고딕"/>
              </a:rPr>
              <a:t>문제를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쉽게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보고할</a:t>
            </a:r>
            <a:r>
              <a:rPr lang="af-ZA" altLang="ko-KR" sz="2800" b="1">
                <a:ea typeface="맑은 고딕"/>
              </a:rPr>
              <a:t> 수 </a:t>
            </a:r>
            <a:r>
              <a:rPr lang="af-ZA" altLang="ko-KR" sz="2800" b="1" err="1">
                <a:ea typeface="맑은 고딕"/>
              </a:rPr>
              <a:t>있는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피드백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체계</a:t>
            </a:r>
            <a:endParaRPr lang="af-ZA" altLang="ko-KR" sz="2800" b="1">
              <a:ea typeface="맑은 고딕"/>
            </a:endParaRPr>
          </a:p>
          <a:p>
            <a:endParaRPr lang="af-ZA" altLang="ko-KR" sz="2800" b="1">
              <a:ea typeface="맑은 고딕"/>
            </a:endParaRPr>
          </a:p>
          <a:p>
            <a:r>
              <a:rPr lang="ko-KR" altLang="en-US" sz="2800" b="1">
                <a:ea typeface="맑은 고딕"/>
              </a:rPr>
              <a:t>포용성 </a:t>
            </a:r>
            <a:r>
              <a:rPr lang="en-US" altLang="ko-KR" sz="2800" b="1">
                <a:ea typeface="맑은 고딕"/>
              </a:rPr>
              <a:t>(</a:t>
            </a:r>
            <a:r>
              <a:rPr lang="af-ZA" sz="2800" b="1" err="1"/>
              <a:t>Inclusiveness</a:t>
            </a:r>
            <a:r>
              <a:rPr lang="af-ZA" sz="2800" b="1"/>
              <a:t>)-</a:t>
            </a:r>
            <a:r>
              <a:rPr lang="ko-KR" altLang="af-ZA" sz="2800" b="1">
                <a:ea typeface="맑은 고딕"/>
              </a:rPr>
              <a:t>배제되는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사람이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없도록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예외</a:t>
            </a:r>
            <a:r>
              <a:rPr lang="af-ZA" altLang="ko-KR" sz="2800" b="1">
                <a:highlight>
                  <a:srgbClr val="FFFF00"/>
                </a:highlight>
                <a:ea typeface="맑은 고딕"/>
              </a:rPr>
              <a:t> </a:t>
            </a:r>
            <a:r>
              <a:rPr lang="af-ZA" altLang="ko-KR" sz="2800" b="1" err="1">
                <a:highlight>
                  <a:srgbClr val="FFFF00"/>
                </a:highlight>
                <a:ea typeface="맑은 고딕"/>
              </a:rPr>
              <a:t>없이</a:t>
            </a:r>
            <a:r>
              <a:rPr lang="af-ZA" altLang="ko-KR" sz="2800" b="1">
                <a:ea typeface="맑은 고딕"/>
              </a:rPr>
              <a:t> </a:t>
            </a:r>
            <a:r>
              <a:rPr lang="af-ZA" altLang="ko-KR" sz="2800" b="1" err="1">
                <a:ea typeface="맑은 고딕"/>
              </a:rPr>
              <a:t>반영해야한다</a:t>
            </a:r>
            <a:endParaRPr lang="af-ZA" altLang="ko-KR" sz="2800" b="1">
              <a:ea typeface="맑은 고딕"/>
            </a:endParaRPr>
          </a:p>
          <a:p>
            <a:endParaRPr lang="af-ZA" altLang="ko-KR" sz="2800" b="1">
              <a:ea typeface="맑은 고딕"/>
            </a:endParaRPr>
          </a:p>
          <a:p>
            <a:r>
              <a:rPr lang="ko-KR" altLang="en-US" sz="2800" b="1">
                <a:ea typeface="맑은 고딕"/>
              </a:rPr>
              <a:t>개인정보 보호 및 보안 </a:t>
            </a:r>
            <a:r>
              <a:rPr lang="en-US" altLang="ko-KR" sz="2800" b="1">
                <a:ea typeface="맑은 고딕"/>
              </a:rPr>
              <a:t>(</a:t>
            </a:r>
            <a:r>
              <a:rPr lang="af-ZA" sz="2800" b="1" err="1"/>
              <a:t>Pivacy</a:t>
            </a:r>
            <a:r>
              <a:rPr lang="af-ZA" sz="2800" b="1"/>
              <a:t> </a:t>
            </a:r>
            <a:r>
              <a:rPr lang="af-ZA" sz="2800" b="1" err="1"/>
              <a:t>and</a:t>
            </a:r>
            <a:r>
              <a:rPr lang="af-ZA" sz="2800" b="1"/>
              <a:t> </a:t>
            </a:r>
            <a:r>
              <a:rPr lang="af-ZA" sz="2800" b="1" err="1"/>
              <a:t>Security</a:t>
            </a:r>
            <a:r>
              <a:rPr lang="af-ZA" sz="2800" b="1"/>
              <a:t>)-</a:t>
            </a:r>
            <a:r>
              <a:rPr lang="ko-KR" altLang="af-ZA" sz="2800" b="1">
                <a:ea typeface="+mn-lt"/>
                <a:cs typeface="+mn-lt"/>
              </a:rPr>
              <a:t>이용자에게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자신의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데이터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이용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방법을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선택할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수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있는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제어권을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ea typeface="+mn-lt"/>
                <a:cs typeface="+mn-lt"/>
              </a:rPr>
              <a:t>요구하는</a:t>
            </a:r>
            <a:r>
              <a:rPr lang="af-ZA" sz="2800" b="1">
                <a:ea typeface="+mn-lt"/>
                <a:cs typeface="+mn-lt"/>
              </a:rPr>
              <a:t> </a:t>
            </a:r>
            <a:r>
              <a:rPr lang="ko-KR" altLang="af-ZA" sz="2800" b="1">
                <a:highlight>
                  <a:srgbClr val="FFFF00"/>
                </a:highlight>
                <a:ea typeface="+mn-lt"/>
                <a:cs typeface="+mn-lt"/>
              </a:rPr>
              <a:t>개인</a:t>
            </a:r>
            <a:r>
              <a:rPr lang="af-ZA" sz="2800" b="1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altLang="af-ZA" sz="2800" b="1">
                <a:highlight>
                  <a:srgbClr val="FFFF00"/>
                </a:highlight>
                <a:ea typeface="+mn-lt"/>
                <a:cs typeface="+mn-lt"/>
              </a:rPr>
              <a:t>정보</a:t>
            </a:r>
            <a:r>
              <a:rPr lang="af-ZA" sz="2800" b="1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altLang="af-ZA" sz="2800" b="1">
                <a:highlight>
                  <a:srgbClr val="FFFF00"/>
                </a:highlight>
                <a:ea typeface="+mn-lt"/>
                <a:cs typeface="+mn-lt"/>
              </a:rPr>
              <a:t>보호</a:t>
            </a:r>
            <a:r>
              <a:rPr lang="af-ZA" sz="2800" b="1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altLang="af-ZA" sz="2800" b="1">
                <a:highlight>
                  <a:srgbClr val="FFFF00"/>
                </a:highlight>
                <a:ea typeface="+mn-lt"/>
                <a:cs typeface="+mn-lt"/>
              </a:rPr>
              <a:t>규정을</a:t>
            </a:r>
            <a:r>
              <a:rPr lang="af-ZA" sz="2800" b="1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ko-KR" altLang="af-ZA" sz="2800" b="1">
                <a:highlight>
                  <a:srgbClr val="FFFF00"/>
                </a:highlight>
                <a:ea typeface="+mn-lt"/>
                <a:cs typeface="+mn-lt"/>
              </a:rPr>
              <a:t>준수</a:t>
            </a:r>
            <a:endParaRPr lang="ko-KR" altLang="en-US" sz="2800" b="1">
              <a:highlight>
                <a:srgbClr val="FFFF00"/>
              </a:highlight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588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Microsoft AI School</a:t>
              </a:r>
              <a:endParaRPr lang="en-US" altLang="ko-KR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>
                <a:defRPr/>
              </a:pPr>
              <a:r>
                <a:rPr lang="en-US" altLang="ko-KR" sz="4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Team </a:t>
              </a:r>
              <a:r>
                <a:rPr lang="en-US" altLang="ko-KR" sz="4000" b="1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DevEdu</a:t>
              </a:r>
              <a:br>
                <a:rPr lang="en-US" altLang="ko-KR" sz="4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+mj-ea"/>
                  <a:ea typeface="+mj-ea"/>
                </a:rPr>
              </a:br>
              <a:r>
                <a:rPr lang="en-US" altLang="ko-KR" sz="4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주제</a:t>
              </a:r>
              <a:r>
                <a:rPr lang="en-US" altLang="ko-KR" sz="4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 sz="4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887613"/>
            <a:ext cx="7469973" cy="2966631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841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D4A8FF2D8EE7419111D78D1A9D0A02" ma:contentTypeVersion="11" ma:contentTypeDescription="새 문서를 만듭니다." ma:contentTypeScope="" ma:versionID="e622d5a630dcf5c82e2212327fed1c25">
  <xsd:schema xmlns:xsd="http://www.w3.org/2001/XMLSchema" xmlns:xs="http://www.w3.org/2001/XMLSchema" xmlns:p="http://schemas.microsoft.com/office/2006/metadata/properties" xmlns:ns2="e973e405-46e0-47a8-9303-0ba4287fe533" xmlns:ns3="24fd6c25-33bf-4edc-85c2-51b1905306bd" targetNamespace="http://schemas.microsoft.com/office/2006/metadata/properties" ma:root="true" ma:fieldsID="7c0ba4be870f29b2f418221931340714" ns2:_="" ns3:_="">
    <xsd:import namespace="e973e405-46e0-47a8-9303-0ba4287fe533"/>
    <xsd:import namespace="24fd6c25-33bf-4edc-85c2-51b190530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3e405-46e0-47a8-9303-0ba4287fe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3e5b8a-98b1-4535-82b3-9fdfa4c55e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d6c25-33bf-4edc-85c2-51b1905306b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aaaf73a-480c-4038-8b25-5f9440013fbc}" ma:internalName="TaxCatchAll" ma:showField="CatchAllData" ma:web="24fd6c25-33bf-4edc-85c2-51b190530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73e405-46e0-47a8-9303-0ba4287fe533">
      <Terms xmlns="http://schemas.microsoft.com/office/infopath/2007/PartnerControls"/>
    </lcf76f155ced4ddcb4097134ff3c332f>
    <TaxCatchAll xmlns="24fd6c25-33bf-4edc-85c2-51b1905306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3F247-D2D6-495E-9341-E7D7C70BC565}"/>
</file>

<file path=customXml/itemProps2.xml><?xml version="1.0" encoding="utf-8"?>
<ds:datastoreItem xmlns:ds="http://schemas.openxmlformats.org/officeDocument/2006/customXml" ds:itemID="{100010FD-78DB-40EC-8217-A055776688C8}">
  <ds:schemaRefs>
    <ds:schemaRef ds:uri="4b28fa61-e1ad-48f1-b6fe-343285cdb697"/>
    <ds:schemaRef ds:uri="583cb862-d70e-4197-b275-6215377056cc"/>
    <ds:schemaRef ds:uri="http://schemas.microsoft.com/office/2006/metadata/properties"/>
    <ds:schemaRef ds:uri="http://schemas.microsoft.com/office/infopath/2007/PartnerControls"/>
    <ds:schemaRef ds:uri="062e3609-7818-4781-916d-8db8cc55bd56"/>
    <ds:schemaRef ds:uri="c34fa9c6-a97b-4254-a127-370558dd2bc4"/>
  </ds:schemaRefs>
</ds:datastoreItem>
</file>

<file path=customXml/itemProps3.xml><?xml version="1.0" encoding="utf-8"?>
<ds:datastoreItem xmlns:ds="http://schemas.openxmlformats.org/officeDocument/2006/customXml" ds:itemID="{97007E40-BDED-4040-A689-84E7234D1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revision>9</cp:revision>
  <dcterms:created xsi:type="dcterms:W3CDTF">2023-12-20T03:00:25Z</dcterms:created>
  <dcterms:modified xsi:type="dcterms:W3CDTF">2024-10-22T05:25:39Z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0x0101003DD4A8FF2D8EE7419111D78D1A9D0A02</vt:lpwstr>
  </property>
  <property fmtid="{D5CDD505-2E9C-101B-9397-08002B2CF9AE}" pid="3" name="MediaServiceImageTags">
    <vt:lpwstr/>
  </property>
  <property fmtid="{D5CDD505-2E9C-101B-9397-08002B2CF9AE}" pid="4" name="Order">
    <vt:r8>36100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bool>false</vt:bool>
  </property>
</Properties>
</file>