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8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09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77" d="100"/>
          <a:sy n="77" d="100"/>
        </p:scale>
        <p:origin x="-1830" y="-102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3/18/2016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Wine Cellar Use Case Process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354" y="6029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466" y="1728316"/>
            <a:ext cx="1989574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AT Wine Shop Scans wine and looks at wine rating and info using Vivino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02040" y="2381459"/>
            <a:ext cx="653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225521" y="1813727"/>
            <a:ext cx="1979526" cy="11354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Buy Wine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215284" y="1187676"/>
            <a:ext cx="0" cy="626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/>
          <p:cNvSpPr/>
          <p:nvPr/>
        </p:nvSpPr>
        <p:spPr>
          <a:xfrm>
            <a:off x="3793253" y="639055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Stop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5205047" y="2381459"/>
            <a:ext cx="633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88332" y="1720780"/>
            <a:ext cx="1738365" cy="132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Adds number of bottle purchased to Vivino tracker at the store.</a:t>
            </a:r>
          </a:p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But not placed in cellar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6757514" y="3042138"/>
            <a:ext cx="1" cy="62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88332" y="3667648"/>
            <a:ext cx="1738365" cy="1215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Comes Home, Places the bottles in open spots in the cellar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6757514" y="4883499"/>
            <a:ext cx="1" cy="602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6335483" y="5486400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842" y="150070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NO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1378" y="207368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YES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978" y="4702628"/>
            <a:ext cx="5380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added to Tracker, selects place in Cellar later option,  the system holds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 the added bottle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When ready to place in cellar, system shows open position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the open slot is selected and the bottle placed, the system associates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that bottle to the space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136" y="4117854"/>
            <a:ext cx="323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Be  Add to Cellar process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354" y="602901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466" y="1728316"/>
            <a:ext cx="1989574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AT Wine Shop Buys wine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02040" y="2381459"/>
            <a:ext cx="653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75277" y="1713244"/>
            <a:ext cx="1738365" cy="132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At home scans wine using Vivino, add to tracker and places </a:t>
            </a:r>
            <a:r>
              <a:rPr lang="en-US" sz="1200" dirty="0">
                <a:solidFill>
                  <a:srgbClr val="002060"/>
                </a:solidFill>
              </a:rPr>
              <a:t>the bottles in open spots in the cellar</a:t>
            </a:r>
          </a:p>
        </p:txBody>
      </p:sp>
      <p:sp>
        <p:nvSpPr>
          <p:cNvPr id="20" name="Flowchart: Terminator 19"/>
          <p:cNvSpPr/>
          <p:nvPr/>
        </p:nvSpPr>
        <p:spPr>
          <a:xfrm>
            <a:off x="5570752" y="2125226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046" y="4702629"/>
            <a:ext cx="5359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added to Tracker, the system prompts to add now or later.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When ready to place in cellar, system shows open position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the open slot is selected and the bottle placed, the system associates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 smtClean="0">
                <a:solidFill>
                  <a:srgbClr val="002060"/>
                </a:solidFill>
              </a:rPr>
              <a:t>    that bottle to the space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136" y="4117854"/>
            <a:ext cx="323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Be  Add to Cellar process</a:t>
            </a:r>
            <a:endParaRPr lang="en-US" sz="2000" dirty="0"/>
          </a:p>
        </p:txBody>
      </p:sp>
      <p:cxnSp>
        <p:nvCxnSpPr>
          <p:cNvPr id="3" name="Straight Arrow Connector 2"/>
          <p:cNvCxnSpPr>
            <a:stCxn id="14" idx="3"/>
          </p:cNvCxnSpPr>
          <p:nvPr/>
        </p:nvCxnSpPr>
        <p:spPr>
          <a:xfrm>
            <a:off x="4913642" y="2373923"/>
            <a:ext cx="582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466" y="1728316"/>
            <a:ext cx="1989574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Searches for wine in </a:t>
            </a:r>
            <a:r>
              <a:rPr lang="en-US" sz="1200" dirty="0" err="1" smtClean="0">
                <a:solidFill>
                  <a:srgbClr val="002060"/>
                </a:solidFill>
              </a:rPr>
              <a:t>vivino</a:t>
            </a:r>
            <a:r>
              <a:rPr lang="en-US" sz="1200" dirty="0" smtClean="0">
                <a:solidFill>
                  <a:srgbClr val="002060"/>
                </a:solidFill>
              </a:rPr>
              <a:t> and locates storage cell and removes bottle for consumption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502040" y="2381459"/>
            <a:ext cx="653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75277" y="1713244"/>
            <a:ext cx="1738365" cy="132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Removes bottle from tracker inventory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570752" y="2125226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6" y="4702629"/>
            <a:ext cx="759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removed from location,, system identifies the wine that has been removed and prompts for disposition..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Frees up the spot from where the wine is removed.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136" y="4117854"/>
            <a:ext cx="404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Be  Remove from  Cellar process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913642" y="2373923"/>
            <a:ext cx="582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2466" y="1728316"/>
            <a:ext cx="1989574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Searches for wine in </a:t>
            </a:r>
            <a:r>
              <a:rPr lang="en-US" sz="1200" dirty="0" err="1" smtClean="0">
                <a:solidFill>
                  <a:srgbClr val="002060"/>
                </a:solidFill>
              </a:rPr>
              <a:t>vivino</a:t>
            </a:r>
            <a:r>
              <a:rPr lang="en-US" sz="1200" dirty="0" smtClean="0">
                <a:solidFill>
                  <a:srgbClr val="002060"/>
                </a:solidFill>
              </a:rPr>
              <a:t> and locates storage cell and removes bottle for consumption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2502040" y="2381459"/>
            <a:ext cx="653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75277" y="1713244"/>
            <a:ext cx="1738365" cy="132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Does not use it and puts  it back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5570752" y="2125226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Stop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6" y="4702629"/>
            <a:ext cx="835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Once removed from location,, system identifies the wine that has been removed and prompts for disposition..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Option to “place bottle back in same location or Different location”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</a:rPr>
              <a:t>Frees up the spot from where the wine is removed if different location </a:t>
            </a:r>
            <a:r>
              <a:rPr lang="en-US" sz="1200" smtClean="0">
                <a:solidFill>
                  <a:srgbClr val="002060"/>
                </a:solidFill>
              </a:rPr>
              <a:t>is chosen </a:t>
            </a:r>
            <a:r>
              <a:rPr lang="en-US" sz="1200" dirty="0" smtClean="0">
                <a:solidFill>
                  <a:srgbClr val="002060"/>
                </a:solidFill>
              </a:rPr>
              <a:t>and associate the bottle to that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136" y="4117854"/>
            <a:ext cx="404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 Be  Remove from  Cellar process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4913642" y="2373923"/>
            <a:ext cx="582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2" y="54280"/>
            <a:ext cx="319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Wine to Cellar Process( To Be)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36136" y="1127644"/>
            <a:ext cx="1913940" cy="75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At Store Scans wine, review  </a:t>
            </a:r>
            <a:r>
              <a:rPr lang="en-US" sz="1100" dirty="0" smtClean="0">
                <a:solidFill>
                  <a:srgbClr val="002060"/>
                </a:solidFill>
              </a:rPr>
              <a:t>wine </a:t>
            </a:r>
            <a:r>
              <a:rPr lang="en-US" sz="1100" dirty="0" smtClean="0">
                <a:solidFill>
                  <a:srgbClr val="002060"/>
                </a:solidFill>
              </a:rPr>
              <a:t>info 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using Vivino</a:t>
            </a:r>
            <a:endParaRPr lang="en-US" sz="18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150076" y="1502930"/>
            <a:ext cx="728776" cy="277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2867168" y="1220591"/>
            <a:ext cx="1979526" cy="11354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Buy Wine</a:t>
            </a:r>
            <a:endParaRPr lang="en-US" sz="11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3856931" y="594540"/>
            <a:ext cx="0" cy="626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/>
          <p:cNvSpPr/>
          <p:nvPr/>
        </p:nvSpPr>
        <p:spPr>
          <a:xfrm>
            <a:off x="3434900" y="45919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Stop</a:t>
            </a:r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846694" y="1788323"/>
            <a:ext cx="633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29979" y="1127644"/>
            <a:ext cx="1738365" cy="1321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Add </a:t>
            </a:r>
            <a:r>
              <a:rPr lang="en-US" sz="1100" dirty="0" smtClean="0">
                <a:solidFill>
                  <a:srgbClr val="002060"/>
                </a:solidFill>
              </a:rPr>
              <a:t>number of bottle purchased to Vivino </a:t>
            </a:r>
            <a:r>
              <a:rPr lang="en-US" sz="1100" dirty="0" smtClean="0">
                <a:solidFill>
                  <a:srgbClr val="002060"/>
                </a:solidFill>
              </a:rPr>
              <a:t>Inventory</a:t>
            </a:r>
            <a:r>
              <a:rPr lang="en-US" sz="1100" dirty="0" smtClean="0">
                <a:solidFill>
                  <a:srgbClr val="002060"/>
                </a:solidFill>
              </a:rPr>
              <a:t> </a:t>
            </a:r>
            <a:r>
              <a:rPr lang="en-US" sz="1100" dirty="0" smtClean="0">
                <a:solidFill>
                  <a:srgbClr val="002060"/>
                </a:solidFill>
              </a:rPr>
              <a:t>at the store.</a:t>
            </a:r>
          </a:p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But </a:t>
            </a:r>
            <a:r>
              <a:rPr lang="en-US" sz="1100" dirty="0" smtClean="0">
                <a:solidFill>
                  <a:srgbClr val="002060"/>
                </a:solidFill>
              </a:rPr>
              <a:t> are not </a:t>
            </a:r>
            <a:r>
              <a:rPr lang="en-US" sz="1100" dirty="0" smtClean="0">
                <a:solidFill>
                  <a:srgbClr val="002060"/>
                </a:solidFill>
              </a:rPr>
              <a:t>placed in cellar</a:t>
            </a:r>
            <a:endParaRPr lang="en-US" sz="1100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6399161" y="2449002"/>
            <a:ext cx="1" cy="62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9979" y="3074512"/>
            <a:ext cx="1738365" cy="650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At Home, Place bottle in an open slot in the cellar</a:t>
            </a:r>
            <a:endParaRPr lang="en-US" sz="1100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6399162" y="3724773"/>
            <a:ext cx="0" cy="384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3944372" y="6086047"/>
            <a:ext cx="844061" cy="512466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Stop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9489" y="90756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NO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3025" y="148054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2060"/>
                </a:solidFill>
              </a:rPr>
              <a:t>YES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0252" y="1959679"/>
            <a:ext cx="1913940" cy="75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Other acquisition of wine</a:t>
            </a:r>
          </a:p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Scan Wine using </a:t>
            </a:r>
            <a:r>
              <a:rPr lang="en-US" sz="1100" dirty="0" err="1" smtClean="0">
                <a:solidFill>
                  <a:srgbClr val="002060"/>
                </a:solidFill>
              </a:rPr>
              <a:t>vivino</a:t>
            </a:r>
            <a:endParaRPr lang="en-US" sz="1800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54192" y="2761757"/>
            <a:ext cx="3239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93407" y="1878215"/>
            <a:ext cx="0" cy="88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546618" y="4109491"/>
            <a:ext cx="1738365" cy="1488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System Prompts you to pick the wine from the list of wines from those unallocated 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5426037" y="5873419"/>
            <a:ext cx="1979526" cy="93772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2060"/>
                </a:solidFill>
              </a:rPr>
              <a:t>All unallocated wine cellared</a:t>
            </a:r>
            <a:endParaRPr lang="en-US" sz="1100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  <a:endCxn id="20" idx="3"/>
          </p:cNvCxnSpPr>
          <p:nvPr/>
        </p:nvCxnSpPr>
        <p:spPr>
          <a:xfrm flipH="1">
            <a:off x="4788433" y="6342280"/>
            <a:ext cx="637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44495" y="5916770"/>
            <a:ext cx="481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36" name="Straight Connector 35"/>
          <p:cNvCxnSpPr>
            <a:stCxn id="31" idx="3"/>
          </p:cNvCxnSpPr>
          <p:nvPr/>
        </p:nvCxnSpPr>
        <p:spPr>
          <a:xfrm>
            <a:off x="7405563" y="6342280"/>
            <a:ext cx="552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957751" y="4835085"/>
            <a:ext cx="0" cy="150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3"/>
          </p:cNvCxnSpPr>
          <p:nvPr/>
        </p:nvCxnSpPr>
        <p:spPr>
          <a:xfrm flipH="1">
            <a:off x="7284983" y="4853545"/>
            <a:ext cx="67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423616" y="5747493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cxnSp>
        <p:nvCxnSpPr>
          <p:cNvPr id="48" name="Straight Arrow Connector 47"/>
          <p:cNvCxnSpPr>
            <a:stCxn id="30" idx="2"/>
            <a:endCxn id="31" idx="0"/>
          </p:cNvCxnSpPr>
          <p:nvPr/>
        </p:nvCxnSpPr>
        <p:spPr>
          <a:xfrm flipH="1">
            <a:off x="6415800" y="5597598"/>
            <a:ext cx="1" cy="275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3" y="543697"/>
            <a:ext cx="84610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Inventory – List and count of bottles in your collection</a:t>
            </a:r>
          </a:p>
          <a:p>
            <a:r>
              <a:rPr lang="en-US" sz="2400" dirty="0" smtClean="0"/>
              <a:t>Cellar – All bottles placed in a defined location</a:t>
            </a:r>
          </a:p>
          <a:p>
            <a:r>
              <a:rPr lang="en-US" sz="2400" dirty="0" smtClean="0"/>
              <a:t>Store – Place to purchase wine ( Physical, internet store,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Disposition – What you did with the wine : Drank, gift, sell,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Unallocated – wine added to inventory but not placed in Cellar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0768" y="3361038"/>
            <a:ext cx="5886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Cellar + Unallocated =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627" y="1458097"/>
            <a:ext cx="5465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 cellar the wine but do not add to inventory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0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</TotalTime>
  <Words>498</Words>
  <Application>Microsoft Office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Wine Cellar Use Case Process Map</vt:lpstr>
      <vt:lpstr>PowerPoint Presentation</vt:lpstr>
      <vt:lpstr>PowerPoint Presentation</vt:lpstr>
      <vt:lpstr>Scenario 3</vt:lpstr>
      <vt:lpstr>Scenario 4</vt:lpstr>
      <vt:lpstr>PowerPoint Presentation</vt:lpstr>
      <vt:lpstr>PowerPoint Presentation</vt:lpstr>
      <vt:lpstr>Parking Lot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Cellar Use Case Process Map</dc:title>
  <dc:creator>GE User</dc:creator>
  <cp:keywords>September 22, 2004 – Version 1.1</cp:keywords>
  <dc:description>General Electric Company 2004</dc:description>
  <cp:lastModifiedBy>GE User</cp:lastModifiedBy>
  <cp:revision>8</cp:revision>
  <cp:lastPrinted>2003-08-29T14:38:12Z</cp:lastPrinted>
  <dcterms:created xsi:type="dcterms:W3CDTF">2016-03-17T18:14:26Z</dcterms:created>
  <dcterms:modified xsi:type="dcterms:W3CDTF">2016-03-18T19:43:37Z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