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2ED1D-3EF4-4561-B7E5-92ADB03470E9}" type="datetimeFigureOut">
              <a:rPr lang="en-US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F6D95-BC42-4D62-B7B7-D1CD977FBDF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F6D95-BC42-4D62-B7B7-D1CD977FBDF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SPEAK ABOUT OUR GROUP. AT THE  BEGINNING  WE WERE 6 PEOPLE BUT NOW ONLY 3. WE </a:t>
            </a:r>
            <a:r>
              <a:rPr lang="en-US" dirty="0" err="1"/>
              <a:t>THOUGH</a:t>
            </a:r>
            <a:r>
              <a:rPr lang="en-US" dirty="0"/>
              <a:t> TO DO SOMETHING MORE COMPLEX BUT WE DIDN'T HAVE TIME ENOUGH.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F6D95-BC42-4D62-B7B7-D1CD977FBD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EXPLAIN THE PROJECT AND HOW ROBI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F6D95-BC42-4D62-B7B7-D1CD977FBD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4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EXPLAIN THE OUTPUT OF THE "CODE" . WE CAN EXPLAIN HOW FAR AWAY CAN THE ROBOT BE TO  MAKE THE PHOTO OF THE OBJECT....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F6D95-BC42-4D62-B7B7-D1CD977FBD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EXPLAIN THE PROJECT AND HOW ROBI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F6D95-BC42-4D62-B7B7-D1CD977FBD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F6D95-BC42-4D62-B7B7-D1CD977FBD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18/07/2017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 robouc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01600"/>
            <a:ext cx="12182475" cy="64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89029714"/>
              </p:ext>
            </p:extLst>
          </p:nvPr>
        </p:nvSpPr>
        <p:spPr>
          <a:xfrm>
            <a:off x="513131" y="476250"/>
            <a:ext cx="11280407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2E75B5"/>
                </a:solidFill>
              </a:rPr>
              <a:t>Robi</a:t>
            </a:r>
            <a:r>
              <a:rPr lang="en-US" b="1" dirty="0">
                <a:solidFill>
                  <a:srgbClr val="2E75B5"/>
                </a:solidFill>
              </a:rPr>
              <a:t> and us</a:t>
            </a:r>
            <a:endParaRPr lang="en-US"/>
          </a:p>
        </p:txBody>
      </p:sp>
      <p:pic>
        <p:nvPicPr>
          <p:cNvPr id="6" name="Picture 6" descr="WhatsApp Image 2017-07-13 at 18.20.1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32" y="2295525"/>
            <a:ext cx="2790438" cy="3657600"/>
          </a:xfrm>
          <a:prstGeom prst="rect">
            <a:avLst/>
          </a:prstGeom>
        </p:spPr>
      </p:pic>
      <p:pic>
        <p:nvPicPr>
          <p:cNvPr id="8" name="Picture 8" descr="WhatsApp Image 2017-07-13 at 18.20.10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918" y="2295525"/>
            <a:ext cx="3558520" cy="3657600"/>
          </a:xfrm>
          <a:prstGeom prst="rect">
            <a:avLst/>
          </a:prstGeom>
        </p:spPr>
      </p:pic>
      <p:sp>
        <p:nvSpPr>
          <p:cNvPr id="10" name="TextBox 9"/>
          <p:cNvSpPr txBox="1"/>
          <p:nvPr>
            <p:extLst>
              <p:ext uri="{D42A27DB-BD31-4B8C-83A1-F6EECF244321}">
                <p14:modId xmlns:p14="http://schemas.microsoft.com/office/powerpoint/2010/main" val="91024516"/>
              </p:ext>
            </p:extLst>
          </p:nvPr>
        </p:nvSpPr>
        <p:spPr>
          <a:xfrm>
            <a:off x="1152216" y="13335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3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3944782334"/>
              </p:ext>
            </p:extLst>
          </p:nvPr>
        </p:nvSpPr>
        <p:spPr>
          <a:xfrm>
            <a:off x="6884728" y="12573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123456305"/>
              </p:ext>
            </p:extLst>
          </p:nvPr>
        </p:nvSpPr>
        <p:spPr>
          <a:xfrm>
            <a:off x="513131" y="476250"/>
            <a:ext cx="11280407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E75B5"/>
                </a:solidFill>
              </a:rPr>
              <a:t>Robi's work</a:t>
            </a:r>
            <a:endParaRPr lang="en-US" dirty="0"/>
          </a:p>
        </p:txBody>
      </p:sp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3118506774"/>
              </p:ext>
            </p:extLst>
          </p:nvPr>
        </p:nvSpPr>
        <p:spPr>
          <a:xfrm>
            <a:off x="4721129" y="3195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WhatsApp Image 2017-07-18 at 15.30.5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02" y="2743200"/>
            <a:ext cx="4829623" cy="2720704"/>
          </a:xfrm>
          <a:prstGeom prst="rect">
            <a:avLst/>
          </a:prstGeom>
        </p:spPr>
      </p:pic>
      <p:pic>
        <p:nvPicPr>
          <p:cNvPr id="5" name="Picture 7" descr="WhatsApp Image 2017-07-18 at 15.30.50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810" y="1800401"/>
            <a:ext cx="23234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4728" y="12573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306117408"/>
              </p:ext>
            </p:extLst>
          </p:nvPr>
        </p:nvSpPr>
        <p:spPr>
          <a:xfrm>
            <a:off x="47612" y="161925"/>
            <a:ext cx="11280407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E75B5"/>
                </a:solidFill>
              </a:rPr>
              <a:t>Robi</a:t>
            </a:r>
            <a:endParaRPr lang="en-US" dirty="0"/>
          </a:p>
        </p:txBody>
      </p:sp>
      <p:pic>
        <p:nvPicPr>
          <p:cNvPr id="2" name="Picture 2" descr="dist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701" y="3695700"/>
            <a:ext cx="3593986" cy="959142"/>
          </a:xfrm>
          <a:prstGeom prst="rect">
            <a:avLst/>
          </a:prstGeom>
        </p:spPr>
      </p:pic>
      <p:pic>
        <p:nvPicPr>
          <p:cNvPr id="5" name="Picture 7" descr="find oran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71" y="4881245"/>
            <a:ext cx="5934426" cy="1655326"/>
          </a:xfrm>
          <a:prstGeom prst="rect">
            <a:avLst/>
          </a:prstGeom>
        </p:spPr>
      </p:pic>
      <p:pic>
        <p:nvPicPr>
          <p:cNvPr id="11" name="Picture 11" descr="orange_dete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014" y="4019550"/>
            <a:ext cx="2742464" cy="2343150"/>
          </a:xfrm>
          <a:prstGeom prst="rect">
            <a:avLst/>
          </a:prstGeom>
        </p:spPr>
      </p:pic>
      <p:pic>
        <p:nvPicPr>
          <p:cNvPr id="13" name="Picture 13" descr="oran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59" y="1762125"/>
            <a:ext cx="3933760" cy="1499184"/>
          </a:xfrm>
          <a:prstGeom prst="rect">
            <a:avLst/>
          </a:prstGeom>
        </p:spPr>
      </p:pic>
      <p:pic>
        <p:nvPicPr>
          <p:cNvPr id="15" name="Picture 15" descr="pin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5349" y="1709420"/>
            <a:ext cx="5552318" cy="16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extLst/>
          </p:nvPr>
        </p:nvSpPr>
        <p:spPr>
          <a:xfrm>
            <a:off x="6779981" y="11906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71791410"/>
              </p:ext>
            </p:extLst>
          </p:nvPr>
        </p:nvSpPr>
        <p:spPr>
          <a:xfrm>
            <a:off x="513131" y="476250"/>
            <a:ext cx="11280407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E75B5"/>
                </a:solidFill>
              </a:rPr>
              <a:t>Robi's Target</a:t>
            </a:r>
            <a:endParaRPr lang="en-US" dirty="0"/>
          </a:p>
        </p:txBody>
      </p:sp>
      <p:pic>
        <p:nvPicPr>
          <p:cNvPr id="2" name="Picture 2" descr="orange_obj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38" y="2419350"/>
            <a:ext cx="4371485" cy="3274310"/>
          </a:xfrm>
          <a:prstGeom prst="rect">
            <a:avLst/>
          </a:prstGeom>
        </p:spPr>
      </p:pic>
      <p:pic>
        <p:nvPicPr>
          <p:cNvPr id="5" name="Picture 7" descr="pink_obje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488" y="2466975"/>
            <a:ext cx="4044950" cy="32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8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4728" y="12573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42623165"/>
              </p:ext>
            </p:extLst>
          </p:nvPr>
        </p:nvSpPr>
        <p:spPr>
          <a:xfrm>
            <a:off x="513131" y="476250"/>
            <a:ext cx="11280407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E75B5"/>
                </a:solidFill>
              </a:rPr>
              <a:t>Robi Questions</a:t>
            </a:r>
            <a:endParaRPr lang="en-US" dirty="0"/>
          </a:p>
        </p:txBody>
      </p:sp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3647631666"/>
              </p:ext>
            </p:extLst>
          </p:nvPr>
        </p:nvSpPr>
        <p:spPr>
          <a:xfrm>
            <a:off x="4721129" y="3195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7" descr="questions_answers_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011" y="2009775"/>
            <a:ext cx="5422429" cy="41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35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PowerPoint Presentation</vt:lpstr>
      <vt:lpstr>Robi and us</vt:lpstr>
      <vt:lpstr>Robi's work</vt:lpstr>
      <vt:lpstr>Robi</vt:lpstr>
      <vt:lpstr>Robi's Target</vt:lpstr>
      <vt:lpstr>Robi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</cp:revision>
  <dcterms:created xsi:type="dcterms:W3CDTF">2012-07-30T22:48:03Z</dcterms:created>
  <dcterms:modified xsi:type="dcterms:W3CDTF">2017-07-18T13:33:47Z</dcterms:modified>
</cp:coreProperties>
</file>