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2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58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etectivebookshop.ru/image/1014200734.jp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3851920" y="4293096"/>
            <a:ext cx="1562094" cy="235491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1381"/>
            <a:ext cx="1459146" cy="230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0"/>
            <a:ext cx="896448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 smtClean="0">
                <a:ln w="28575">
                  <a:solidFill>
                    <a:srgbClr val="FF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Викторина </a:t>
            </a:r>
          </a:p>
          <a:p>
            <a:pPr algn="ctr"/>
            <a:r>
              <a:rPr lang="ru-RU" sz="6600" b="1" dirty="0" smtClean="0">
                <a:ln w="28575">
                  <a:solidFill>
                    <a:srgbClr val="FF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сказкам</a:t>
            </a:r>
          </a:p>
          <a:p>
            <a:pPr algn="ctr"/>
            <a:r>
              <a:rPr lang="ru-RU" sz="6600" b="1" dirty="0" smtClean="0">
                <a:ln w="28575">
                  <a:solidFill>
                    <a:srgbClr val="FF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6600" b="1" dirty="0" err="1" smtClean="0">
                <a:ln w="28575">
                  <a:solidFill>
                    <a:srgbClr val="FF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Ганса</a:t>
            </a:r>
            <a:r>
              <a:rPr lang="ru-RU" sz="6600" b="1" dirty="0" smtClean="0">
                <a:ln w="28575">
                  <a:solidFill>
                    <a:srgbClr val="FF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6600" b="1" dirty="0" err="1" smtClean="0">
                <a:ln w="28575">
                  <a:solidFill>
                    <a:srgbClr val="FF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Христиана</a:t>
            </a:r>
            <a:r>
              <a:rPr lang="ru-RU" sz="6600" b="1" dirty="0" smtClean="0">
                <a:ln w="28575">
                  <a:solidFill>
                    <a:srgbClr val="FF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8000" b="1" dirty="0" smtClean="0">
                <a:ln w="28575">
                  <a:solidFill>
                    <a:srgbClr val="FF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Андерсена</a:t>
            </a:r>
            <a:endParaRPr lang="ru-RU" sz="6600" b="1" dirty="0">
              <a:ln w="28575">
                <a:solidFill>
                  <a:srgbClr val="FF0000"/>
                </a:solidFill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 descr="https://diamondelectric.ru/images/2312/2311540/knijka_rosmen_1.jpg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 l="10525" t="1826" r="10535" b="2131"/>
          <a:stretch>
            <a:fillRect/>
          </a:stretch>
        </p:blipFill>
        <p:spPr bwMode="auto">
          <a:xfrm>
            <a:off x="7236296" y="188640"/>
            <a:ext cx="1716355" cy="2088232"/>
          </a:xfrm>
          <a:prstGeom prst="rect">
            <a:avLst/>
          </a:prstGeom>
          <a:noFill/>
        </p:spPr>
      </p:pic>
      <p:pic>
        <p:nvPicPr>
          <p:cNvPr id="3080" name="Picture 8" descr="https://24smi.org/public/media/resize/800x-/person/2017/12/28/ufzfikly1pz6-ole-lukoie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20000"/>
          </a:blip>
          <a:srcRect/>
          <a:stretch>
            <a:fillRect/>
          </a:stretch>
        </p:blipFill>
        <p:spPr bwMode="auto">
          <a:xfrm>
            <a:off x="7020272" y="2492896"/>
            <a:ext cx="2123728" cy="2831637"/>
          </a:xfrm>
          <a:prstGeom prst="rect">
            <a:avLst/>
          </a:prstGeom>
          <a:noFill/>
        </p:spPr>
      </p:pic>
      <p:pic>
        <p:nvPicPr>
          <p:cNvPr id="8" name="Picture 6" descr="https://avatars.mds.yandex.net/get-pdb/1642751/4164945c-2b2d-4dbb-b11f-e5f6f4091770/s1200?webp=fals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E6D8BB"/>
              </a:clrFrom>
              <a:clrTo>
                <a:srgbClr val="E6D8BB">
                  <a:alpha val="0"/>
                </a:srgbClr>
              </a:clrTo>
            </a:clrChange>
            <a:lum contrast="30000"/>
          </a:blip>
          <a:srcRect r="-1731" b="2651"/>
          <a:stretch>
            <a:fillRect/>
          </a:stretch>
        </p:blipFill>
        <p:spPr bwMode="auto">
          <a:xfrm>
            <a:off x="0" y="4797152"/>
            <a:ext cx="3218249" cy="1787916"/>
          </a:xfrm>
          <a:prstGeom prst="ellipse">
            <a:avLst/>
          </a:prstGeom>
          <a:noFill/>
        </p:spPr>
      </p:pic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308304" y="6021288"/>
            <a:ext cx="864096" cy="610368"/>
          </a:xfrm>
          <a:prstGeom prst="actionButtonForwardNex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3234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7</Words>
  <Application>Microsoft Office PowerPoint</Application>
  <PresentationFormat>Экран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