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20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68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620688"/>
            <a:ext cx="4231057" cy="555389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2627784" y="6237312"/>
            <a:ext cx="35548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7030A0"/>
                </a:solidFill>
              </a:rPr>
              <a:t>2 апреля 1805-1875гг</a:t>
            </a:r>
            <a:r>
              <a:rPr lang="ru-RU" sz="2800" dirty="0" smtClean="0">
                <a:solidFill>
                  <a:srgbClr val="7030A0"/>
                </a:solidFill>
              </a:rPr>
              <a:t>.</a:t>
            </a:r>
            <a:endParaRPr lang="ru-RU" sz="2800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332656"/>
            <a:ext cx="7704856" cy="144655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ru-RU" sz="4400" b="1" dirty="0" smtClean="0">
                <a:ln w="285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  <a:solidFill>
                  <a:srgbClr val="FF0000"/>
                </a:solidFill>
              </a:rPr>
              <a:t>К 215-летию со дня рождения</a:t>
            </a:r>
            <a:endParaRPr lang="ru-RU" sz="4400" b="1" dirty="0">
              <a:ln w="28575">
                <a:solidFill>
                  <a:schemeClr val="accent4">
                    <a:lumMod val="60000"/>
                    <a:lumOff val="40000"/>
                  </a:schemeClr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054" name="AutoShape 6" descr="https://www.floristholland.nl/wp-content/uploads/import-large/Rosali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8" name="AutoShape 10" descr="https://us.123rf.com/450wm/erikakirky/erikakirky1702/erikakirky170200603/72059275-blue-and-yellow-plumeria-isolated.jpg?ver=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62" name="AutoShape 14" descr="https://fsd.multiurok.ru/html/2019/12/06/s_5dea2bb2b2b70/1280679_16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Управляющая кнопка: далее 7">
            <a:hlinkClick r:id="" action="ppaction://hlinkshowjump?jump=nextslide" highlightClick="1"/>
          </p:cNvPr>
          <p:cNvSpPr/>
          <p:nvPr/>
        </p:nvSpPr>
        <p:spPr>
          <a:xfrm>
            <a:off x="7596336" y="6021288"/>
            <a:ext cx="792088" cy="610368"/>
          </a:xfrm>
          <a:prstGeom prst="actionButtonForwardNext">
            <a:avLst/>
          </a:prstGeom>
          <a:solidFill>
            <a:srgbClr val="CC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96249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9</Words>
  <Application>Microsoft Office PowerPoint</Application>
  <PresentationFormat>Экран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Andersen</dc:title>
  <dc:creator>Vladimir</dc:creator>
  <dc:description/>
  <cp:lastModifiedBy>Виталий самый лучший</cp:lastModifiedBy>
  <cp:revision>98</cp:revision>
  <dcterms:created xsi:type="dcterms:W3CDTF">2020-04-27T11:41:21Z</dcterms:created>
  <dcterms:modified xsi:type="dcterms:W3CDTF">2020-05-14T18:47:13Z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Andersen</vt:lpwstr>
  </property>
  <property fmtid="{D5CDD505-2E9C-101B-9397-08002B2CF9AE}" pid="3" name="SlideDescription">
    <vt:lpwstr/>
  </property>
</Properties>
</file>