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1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7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 descr="https://img2.freepng.ru/20180208/zcw/kisspng-throne-chair-golden-throne-5a7c0d9c830614.918235061518079388536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628800"/>
            <a:ext cx="2808805" cy="2683969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95536" y="404664"/>
            <a:ext cx="828092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66"/>
                </a:solidFill>
              </a:rPr>
              <a:t> </a:t>
            </a:r>
            <a:r>
              <a:rPr lang="ru-RU" sz="2400" b="1" dirty="0" smtClean="0">
                <a:solidFill>
                  <a:srgbClr val="FF0066"/>
                </a:solidFill>
              </a:rPr>
              <a:t>«Он восседал в своем золоченом кресле, читал – </a:t>
            </a:r>
            <a:r>
              <a:rPr lang="ru-RU" sz="2400" b="1" dirty="0" err="1" smtClean="0">
                <a:solidFill>
                  <a:srgbClr val="FF0066"/>
                </a:solidFill>
              </a:rPr>
              <a:t>читал</a:t>
            </a:r>
            <a:r>
              <a:rPr lang="ru-RU" sz="2400" b="1" dirty="0" smtClean="0">
                <a:solidFill>
                  <a:srgbClr val="FF0066"/>
                </a:solidFill>
              </a:rPr>
              <a:t> и поминутно кивал головой – ему очень приятно было читать похвалы своей столице, дворцу и саду».</a:t>
            </a:r>
            <a:endParaRPr lang="ru-RU" b="1" dirty="0" smtClean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5949280"/>
            <a:ext cx="551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Китайский император, «Соловей»</a:t>
            </a:r>
          </a:p>
        </p:txBody>
      </p:sp>
      <p:pic>
        <p:nvPicPr>
          <p:cNvPr id="4" name="Picture 2" descr="https://fs01.vseosvita.ua/01000ja3-f339/00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71600" y="4293096"/>
            <a:ext cx="648764" cy="648072"/>
          </a:xfrm>
          <a:prstGeom prst="rect">
            <a:avLst/>
          </a:prstGeom>
          <a:noFill/>
        </p:spPr>
      </p:pic>
      <p:pic>
        <p:nvPicPr>
          <p:cNvPr id="5" name="Picture 2" descr="https://fs01.vseosvita.ua/01000ja3-f339/00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403648" y="5157192"/>
            <a:ext cx="648764" cy="648072"/>
          </a:xfrm>
          <a:prstGeom prst="rect">
            <a:avLst/>
          </a:prstGeom>
          <a:noFill/>
        </p:spPr>
      </p:pic>
      <p:pic>
        <p:nvPicPr>
          <p:cNvPr id="6" name="Picture 2" descr="https://fs01.vseosvita.ua/01000ja3-f339/003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123728" y="5877272"/>
            <a:ext cx="648764" cy="64807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619672" y="4437112"/>
            <a:ext cx="4111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Король, «Дикие лебеди»</a:t>
            </a:r>
            <a:endParaRPr lang="ru-RU" sz="2800" b="1" dirty="0">
              <a:solidFill>
                <a:srgbClr val="FF0066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5229200"/>
            <a:ext cx="6855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Старый король, «Принцесса </a:t>
            </a:r>
            <a:r>
              <a:rPr lang="ru-RU" sz="2800" b="1" dirty="0">
                <a:solidFill>
                  <a:srgbClr val="FF0066"/>
                </a:solidFill>
              </a:rPr>
              <a:t>на </a:t>
            </a:r>
            <a:r>
              <a:rPr lang="ru-RU" sz="2800" b="1" dirty="0" smtClean="0">
                <a:solidFill>
                  <a:srgbClr val="FF0066"/>
                </a:solidFill>
              </a:rPr>
              <a:t>горошине»</a:t>
            </a:r>
            <a:endParaRPr lang="ru-RU" sz="2800" b="1" dirty="0">
              <a:solidFill>
                <a:srgbClr val="FF0066"/>
              </a:solidFill>
            </a:endParaRPr>
          </a:p>
        </p:txBody>
      </p:sp>
      <p:sp>
        <p:nvSpPr>
          <p:cNvPr id="22530" name="AutoShape 2" descr="https://img-fotki.yandex.ru/get/9756/157060903.21d/0_114100_c512a4d8_XXX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262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50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