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8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88640"/>
            <a:ext cx="8424936" cy="2308324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9900"/>
                </a:solidFill>
              </a:rPr>
              <a:t>«Черный как уголь, но, впрочем, тоже из фарфора и сам по себе такой же чистенький и миленький, как всякая фарфоровая статуэтка. Он премило держал в руках лестницу; личико у него было белое, а щечки розовые, как у барышни, и это было немножко неправильно, следовало бы ему быть почернее».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5445224"/>
            <a:ext cx="5618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Трубочист,«Пастушка и трубочист»</a:t>
            </a:r>
          </a:p>
        </p:txBody>
      </p:sp>
      <p:pic>
        <p:nvPicPr>
          <p:cNvPr id="4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725144"/>
            <a:ext cx="648072" cy="648072"/>
          </a:xfrm>
          <a:prstGeom prst="rect">
            <a:avLst/>
          </a:prstGeom>
          <a:noFill/>
        </p:spPr>
      </p:pic>
      <p:pic>
        <p:nvPicPr>
          <p:cNvPr id="5" name="Picture 2" descr="https://img2.freepng.ru/20180715/cyl/kisspng-flower-petal-clip-art-flor-de-lotus-5b4ba06d011f72.71693556153168292500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445224"/>
            <a:ext cx="648072" cy="648072"/>
          </a:xfrm>
          <a:prstGeom prst="rect">
            <a:avLst/>
          </a:prstGeom>
          <a:noFill/>
        </p:spPr>
      </p:pic>
      <p:pic>
        <p:nvPicPr>
          <p:cNvPr id="6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6021288"/>
            <a:ext cx="648072" cy="64807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979712" y="4797152"/>
            <a:ext cx="6876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Солдатик, «Стойкий оловянный солдатик»</a:t>
            </a:r>
            <a:endParaRPr lang="ru-RU" sz="2800" b="1" dirty="0">
              <a:solidFill>
                <a:srgbClr val="00CC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6093296"/>
            <a:ext cx="295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CC00"/>
                </a:solidFill>
              </a:rPr>
              <a:t>Солдат, «Огниво»</a:t>
            </a:r>
            <a:endParaRPr lang="ru-RU" sz="2800" b="1" dirty="0">
              <a:solidFill>
                <a:srgbClr val="00CC00"/>
              </a:solidFill>
            </a:endParaRPr>
          </a:p>
        </p:txBody>
      </p:sp>
      <p:sp>
        <p:nvSpPr>
          <p:cNvPr id="21506" name="AutoShape 2" descr="Пастушка и трубочис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508" name="AutoShape 4" descr="Пастушка и трубочис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09" name="Picture 5" descr="C:\Users\Vladimir\Desktop\pastushka-i-truboch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2636912"/>
            <a:ext cx="2952328" cy="2221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58758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6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