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070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FFCC">
            <a:alpha val="9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490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4" descr="https://im0-tub-ru.yandex.net/i?id=35ed6ed26a818cfbfdbaf39a06f1e233&amp;ref=rim&amp;n=33&amp;w=165&amp;h=165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7704" y="6021288"/>
            <a:ext cx="720080" cy="720081"/>
          </a:xfrm>
          <a:prstGeom prst="rect">
            <a:avLst/>
          </a:prstGeom>
          <a:noFill/>
        </p:spPr>
      </p:pic>
      <p:pic>
        <p:nvPicPr>
          <p:cNvPr id="3" name="Picture 24" descr="https://im0-tub-ru.yandex.net/i?id=35ed6ed26a818cfbfdbaf39a06f1e233&amp;ref=rim&amp;n=33&amp;w=165&amp;h=165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75656" y="5301208"/>
            <a:ext cx="720080" cy="720081"/>
          </a:xfrm>
          <a:prstGeom prst="rect">
            <a:avLst/>
          </a:prstGeom>
          <a:noFill/>
        </p:spPr>
      </p:pic>
      <p:pic>
        <p:nvPicPr>
          <p:cNvPr id="4" name="Picture 24" descr="https://im0-tub-ru.yandex.net/i?id=35ed6ed26a818cfbfdbaf39a06f1e233&amp;ref=rim&amp;n=33&amp;w=165&amp;h=165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43608" y="4581128"/>
            <a:ext cx="720080" cy="720081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251520" y="332656"/>
            <a:ext cx="8568952" cy="1200329"/>
          </a:xfrm>
          <a:prstGeom prst="rect">
            <a:avLst/>
          </a:prstGeom>
          <a:solidFill>
            <a:srgbClr val="FF9933"/>
          </a:solidFill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rgbClr val="FF3300"/>
                </a:solidFill>
              </a:rPr>
              <a:t>«Боже мой, на что она была похожа! Вода бежала с ее волос и платья прямо в носки башмаков и вытекала из пяток, а она все-таки уверяла, что она настоящая …».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555776" y="6021288"/>
            <a:ext cx="61794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FF3300"/>
                </a:solidFill>
              </a:rPr>
              <a:t>Принцесса, «Принцесса на горошине»</a:t>
            </a:r>
          </a:p>
        </p:txBody>
      </p:sp>
      <p:pic>
        <p:nvPicPr>
          <p:cNvPr id="19460" name="Picture 4" descr="https://cs6.livemaster.ru/storage/a5/37/a9e5f53df6cac3424d5dedcf151w.jpg"/>
          <p:cNvPicPr>
            <a:picLocks noChangeAspect="1" noChangeArrowheads="1"/>
          </p:cNvPicPr>
          <p:nvPr/>
        </p:nvPicPr>
        <p:blipFill>
          <a:blip r:embed="rId4" cstate="print"/>
          <a:srcRect l="32833" t="16800" r="40079"/>
          <a:stretch>
            <a:fillRect/>
          </a:stretch>
        </p:blipFill>
        <p:spPr bwMode="auto">
          <a:xfrm>
            <a:off x="3779912" y="1700808"/>
            <a:ext cx="1800200" cy="2701644"/>
          </a:xfrm>
          <a:prstGeom prst="rect">
            <a:avLst/>
          </a:prstGeom>
          <a:noFill/>
        </p:spPr>
      </p:pic>
      <p:sp>
        <p:nvSpPr>
          <p:cNvPr id="9" name="Прямоугольник 8"/>
          <p:cNvSpPr/>
          <p:nvPr/>
        </p:nvSpPr>
        <p:spPr>
          <a:xfrm>
            <a:off x="2123728" y="5373216"/>
            <a:ext cx="50906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err="1" smtClean="0">
                <a:solidFill>
                  <a:srgbClr val="FF3300"/>
                </a:solidFill>
              </a:rPr>
              <a:t>Хельга</a:t>
            </a:r>
            <a:r>
              <a:rPr lang="ru-RU" sz="2800" b="1" dirty="0" smtClean="0">
                <a:solidFill>
                  <a:srgbClr val="FF3300"/>
                </a:solidFill>
              </a:rPr>
              <a:t>, «Дочь </a:t>
            </a:r>
            <a:r>
              <a:rPr lang="ru-RU" sz="2800" b="1" dirty="0">
                <a:solidFill>
                  <a:srgbClr val="FF3300"/>
                </a:solidFill>
              </a:rPr>
              <a:t>Болотного </a:t>
            </a:r>
            <a:r>
              <a:rPr lang="ru-RU" sz="2800" b="1" dirty="0" smtClean="0">
                <a:solidFill>
                  <a:srgbClr val="FF3300"/>
                </a:solidFill>
              </a:rPr>
              <a:t>царя»</a:t>
            </a:r>
            <a:endParaRPr lang="ru-RU" sz="2800" b="1" dirty="0">
              <a:solidFill>
                <a:srgbClr val="FF330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763688" y="4653136"/>
            <a:ext cx="48643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err="1" smtClean="0">
                <a:solidFill>
                  <a:srgbClr val="FF3300"/>
                </a:solidFill>
              </a:rPr>
              <a:t>Дюймовочка</a:t>
            </a:r>
            <a:r>
              <a:rPr lang="ru-RU" sz="2800" b="1" dirty="0" smtClean="0">
                <a:solidFill>
                  <a:srgbClr val="FF3300"/>
                </a:solidFill>
              </a:rPr>
              <a:t>, «</a:t>
            </a:r>
            <a:r>
              <a:rPr lang="ru-RU" sz="2800" b="1" dirty="0" err="1" smtClean="0">
                <a:solidFill>
                  <a:srgbClr val="FF3300"/>
                </a:solidFill>
              </a:rPr>
              <a:t>Дюймовочка</a:t>
            </a:r>
            <a:r>
              <a:rPr lang="ru-RU" sz="2800" b="1" dirty="0" smtClean="0">
                <a:solidFill>
                  <a:srgbClr val="FF3300"/>
                </a:solidFill>
              </a:rPr>
              <a:t>»</a:t>
            </a:r>
            <a:endParaRPr lang="ru-RU" sz="2800" b="1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964928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12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54</Words>
  <Application>Microsoft Office PowerPoint</Application>
  <PresentationFormat>Экран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Тема Office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Andersen</dc:title>
  <dc:creator>Vladimir</dc:creator>
  <dc:description/>
  <cp:lastModifiedBy>Виталий самый лучший</cp:lastModifiedBy>
  <cp:revision>98</cp:revision>
  <dcterms:created xsi:type="dcterms:W3CDTF">2020-04-27T11:41:21Z</dcterms:created>
  <dcterms:modified xsi:type="dcterms:W3CDTF">2020-05-14T18:47:13Z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Andersen</vt:lpwstr>
  </property>
  <property fmtid="{D5CDD505-2E9C-101B-9397-08002B2CF9AE}" pid="3" name="SlideDescription">
    <vt:lpwstr/>
  </property>
</Properties>
</file>