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31029-53A3-429F-A88A-8ED07BC21055}" type="datetimeFigureOut">
              <a:rPr lang="ru-RU" smtClean="0"/>
              <a:pPr/>
              <a:t>14.05.2020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61AA0-E4F4-4A1B-A7B4-B8FA1958A48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6520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FFCC">
            <a:alpha val="91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31029-53A3-429F-A88A-8ED07BC21055}" type="datetimeFigureOut">
              <a:rPr lang="ru-RU" smtClean="0"/>
              <a:pPr/>
              <a:t>14.05.2020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61AA0-E4F4-4A1B-A7B4-B8FA1958A48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3468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3528" y="116632"/>
            <a:ext cx="8424936" cy="193899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ru-RU" sz="2400" b="1" dirty="0" smtClean="0">
                <a:solidFill>
                  <a:srgbClr val="FF9933"/>
                </a:solidFill>
              </a:rPr>
              <a:t>«Богатые уборы так шли к ней, она была в них так ослепительно хороша, что весь двор преклонялся перед ней. А король провозгласил ее своей невестой, хотя архиепископ и покачал головой, нашептывая, что лесная красавица, должно быть ведьма».</a:t>
            </a:r>
            <a:endParaRPr lang="ru-RU" sz="2400" dirty="0">
              <a:solidFill>
                <a:srgbClr val="FF9933"/>
              </a:solidFill>
            </a:endParaRPr>
          </a:p>
        </p:txBody>
      </p:sp>
      <p:pic>
        <p:nvPicPr>
          <p:cNvPr id="3" name="Picture 8" descr="https://thumbs.dreamstime.com/b/%D0%BA%D1%80%D0%B0%D1%81%D0%BD%D1%8B%D0%B9-%D1%86%D0%B2%D0%B5%D1%82-gerber-%D0%BC%D0%B0%D1%80%D0%B3%D0%B0%D1%80%D0%B8%D1%82%D0%BA%D0%B8-%D0%B3%D0%BB%D1%83%D0%B1%D0%BE%D0%BA%D0%B8%D0%B9-2811575.jpg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43608" y="4221088"/>
            <a:ext cx="960107" cy="720080"/>
          </a:xfrm>
          <a:prstGeom prst="rect">
            <a:avLst/>
          </a:prstGeom>
          <a:noFill/>
        </p:spPr>
      </p:pic>
      <p:pic>
        <p:nvPicPr>
          <p:cNvPr id="4" name="Picture 8" descr="https://thumbs.dreamstime.com/b/%D0%BA%D1%80%D0%B0%D1%81%D0%BD%D1%8B%D0%B9-%D1%86%D0%B2%D0%B5%D1%82-gerber-%D0%BC%D0%B0%D1%80%D0%B3%D0%B0%D1%80%D0%B8%D1%82%D0%BA%D0%B8-%D0%B3%D0%BB%D1%83%D0%B1%D0%BE%D0%BA%D0%B8%D0%B9-2811575.jpg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47664" y="5157192"/>
            <a:ext cx="960107" cy="720080"/>
          </a:xfrm>
          <a:prstGeom prst="rect">
            <a:avLst/>
          </a:prstGeom>
          <a:noFill/>
        </p:spPr>
      </p:pic>
      <p:pic>
        <p:nvPicPr>
          <p:cNvPr id="5" name="Picture 8" descr="https://thumbs.dreamstime.com/b/%D0%BA%D1%80%D0%B0%D1%81%D0%BD%D1%8B%D0%B9-%D1%86%D0%B2%D0%B5%D1%82-gerber-%D0%BC%D0%B0%D1%80%D0%B3%D0%B0%D1%80%D0%B8%D1%82%D0%BA%D0%B8-%D0%B3%D0%BB%D1%83%D0%B1%D0%BE%D0%BA%D0%B8%D0%B9-2811575.jpg">
            <a:hlinkClick r:id="" action="ppaction://noaction"/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67744" y="5949280"/>
            <a:ext cx="960107" cy="720080"/>
          </a:xfrm>
          <a:prstGeom prst="rect">
            <a:avLst/>
          </a:prstGeom>
          <a:noFill/>
        </p:spPr>
      </p:pic>
      <p:sp>
        <p:nvSpPr>
          <p:cNvPr id="6" name="Прямоугольник 5"/>
          <p:cNvSpPr/>
          <p:nvPr/>
        </p:nvSpPr>
        <p:spPr>
          <a:xfrm>
            <a:off x="2987824" y="6093296"/>
            <a:ext cx="38847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 err="1" smtClean="0">
                <a:solidFill>
                  <a:srgbClr val="FF6600"/>
                </a:solidFill>
              </a:rPr>
              <a:t>Элиза</a:t>
            </a:r>
            <a:r>
              <a:rPr lang="ru-RU" sz="2800" b="1" dirty="0">
                <a:solidFill>
                  <a:srgbClr val="FF6600"/>
                </a:solidFill>
              </a:rPr>
              <a:t>,</a:t>
            </a:r>
            <a:r>
              <a:rPr lang="ru-RU" sz="2800" b="1" dirty="0" smtClean="0">
                <a:solidFill>
                  <a:srgbClr val="FF6600"/>
                </a:solidFill>
              </a:rPr>
              <a:t> «Дикие лебеди»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763688" y="4365104"/>
            <a:ext cx="48643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 err="1" smtClean="0">
                <a:solidFill>
                  <a:srgbClr val="FF6600"/>
                </a:solidFill>
              </a:rPr>
              <a:t>Дюймовочка</a:t>
            </a:r>
            <a:r>
              <a:rPr lang="ru-RU" sz="2800" b="1" dirty="0" smtClean="0">
                <a:solidFill>
                  <a:srgbClr val="FF6600"/>
                </a:solidFill>
              </a:rPr>
              <a:t>, «</a:t>
            </a:r>
            <a:r>
              <a:rPr lang="ru-RU" sz="2800" b="1" dirty="0" err="1" smtClean="0">
                <a:solidFill>
                  <a:srgbClr val="FF6600"/>
                </a:solidFill>
              </a:rPr>
              <a:t>Дюймовочка</a:t>
            </a:r>
            <a:r>
              <a:rPr lang="ru-RU" sz="2800" b="1" dirty="0" smtClean="0">
                <a:solidFill>
                  <a:srgbClr val="FF6600"/>
                </a:solidFill>
              </a:rPr>
              <a:t>»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2267744" y="5301208"/>
            <a:ext cx="61794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 smtClean="0">
                <a:solidFill>
                  <a:srgbClr val="FF6600"/>
                </a:solidFill>
              </a:rPr>
              <a:t>Принцесса, «Принцесса на горошине»</a:t>
            </a:r>
          </a:p>
        </p:txBody>
      </p:sp>
      <p:sp>
        <p:nvSpPr>
          <p:cNvPr id="18434" name="AutoShape 2" descr="Принцесса на горошине сказка Андерсена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8436" name="AutoShape 4" descr="C:\Users\Vladimir\Desktop\princessa-na-goroshine4.jpg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8438" name="Picture 6" descr="https://i.pinimg.com/736x/18/bf/7b/18bf7b7a50526656df5dd7785089fbe6--christmas-cartoons-the-wild.jpg"/>
          <p:cNvPicPr>
            <a:picLocks noChangeAspect="1" noChangeArrowheads="1"/>
          </p:cNvPicPr>
          <p:nvPr/>
        </p:nvPicPr>
        <p:blipFill>
          <a:blip r:embed="rId4" cstate="print"/>
          <a:srcRect l="24138" t="21739" r="8814" b="40133"/>
          <a:stretch>
            <a:fillRect/>
          </a:stretch>
        </p:blipFill>
        <p:spPr bwMode="auto">
          <a:xfrm>
            <a:off x="2843808" y="2132856"/>
            <a:ext cx="2972225" cy="208513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89781461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812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7" grpId="0"/>
      <p:bldP spid="8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1152</TotalTime>
  <Words>64</Words>
  <Application>Microsoft Office PowerPoint</Application>
  <PresentationFormat>Экран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4" baseType="lpstr">
      <vt:lpstr>Arial</vt:lpstr>
      <vt:lpstr>Calibri</vt:lpstr>
      <vt:lpstr>Тема Office</vt:lpstr>
      <vt:lpstr>Презентация PowerPoint</vt:lpstr>
    </vt:vector>
  </TitlesOfParts>
  <Company>Krokoz™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Andersen</dc:title>
  <dc:creator>Vladimir</dc:creator>
  <dc:description/>
  <cp:lastModifiedBy>Виталий самый лучший</cp:lastModifiedBy>
  <cp:revision>98</cp:revision>
  <dcterms:created xsi:type="dcterms:W3CDTF">2020-04-27T11:41:21Z</dcterms:created>
  <dcterms:modified xsi:type="dcterms:W3CDTF">2020-05-14T18:47:13Z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Andersen</vt:lpwstr>
  </property>
  <property fmtid="{D5CDD505-2E9C-101B-9397-08002B2CF9AE}" pid="3" name="SlideDescription">
    <vt:lpwstr/>
  </property>
</Properties>
</file>