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88640"/>
            <a:ext cx="8496944" cy="1569660"/>
          </a:xfrm>
          <a:prstGeom prst="rect">
            <a:avLst/>
          </a:prstGeom>
          <a:solidFill>
            <a:srgbClr val="FF9933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</a:rPr>
              <a:t>«Лучше всех был молодой принц с большими черными глазами. Ему, наверное, было не больше шестнадцати лет; в тот день праздновалось его рождение, оттого на корабле и шло такое веселье».</a:t>
            </a:r>
          </a:p>
        </p:txBody>
      </p:sp>
      <p:pic>
        <p:nvPicPr>
          <p:cNvPr id="3" name="Picture 4" descr="https://thumbs.dreamstime.com/b/%D1%86%D0%B2%D0%B5%D1%82%D0%BA%D0%B8-%D0%B2%D0%B7%D0%B3%D0%BB%D1%8F%D0%B4%D0%B0-%D1%81%D0%B2%D0%B5%D1%80%D1%85%D1%83-%D0%BA%D1%80%D0%B0%D1%81%D0%BE%D1%87%D0%BD%D1%8B%D0%B5-%D0%BA%D1%80%D0%B0%D1%81%D0%BD%D1%8B%D0%B5-%D0%B8-%D0%B6%D0%B5%D0%BB%D1%82%D1%8B%D0%B5-gerbera-%D0%B8%D0%BB%D0%B8-%D0%BC%D0%B0%D1%80%D0%B3%D0%B0%D1%80%D0%B8%D1%82%D0%BA%D0%B0-149038639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365104"/>
            <a:ext cx="880607" cy="864096"/>
          </a:xfrm>
          <a:prstGeom prst="rect">
            <a:avLst/>
          </a:prstGeom>
          <a:noFill/>
        </p:spPr>
      </p:pic>
      <p:pic>
        <p:nvPicPr>
          <p:cNvPr id="4" name="Picture 4" descr="https://thumbs.dreamstime.com/b/%D1%86%D0%B2%D0%B5%D1%82%D0%BA%D0%B8-%D0%B2%D0%B7%D0%B3%D0%BB%D1%8F%D0%B4%D0%B0-%D1%81%D0%B2%D0%B5%D1%80%D1%85%D1%83-%D0%BA%D1%80%D0%B0%D1%81%D0%BE%D1%87%D0%BD%D1%8B%D0%B5-%D0%BA%D1%80%D0%B0%D1%81%D0%BD%D1%8B%D0%B5-%D0%B8-%D0%B6%D0%B5%D0%BB%D1%82%D1%8B%D0%B5-gerbera-%D0%B8%D0%BB%D0%B8-%D0%BC%D0%B0%D1%80%D0%B3%D0%B0%D1%80%D0%B8%D1%82%D0%BA%D0%B0-149038639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5229200"/>
            <a:ext cx="856563" cy="840503"/>
          </a:xfrm>
          <a:prstGeom prst="rect">
            <a:avLst/>
          </a:prstGeom>
          <a:noFill/>
        </p:spPr>
      </p:pic>
      <p:pic>
        <p:nvPicPr>
          <p:cNvPr id="5" name="Picture 4" descr="https://thumbs.dreamstime.com/b/%D1%86%D0%B2%D0%B5%D1%82%D0%BA%D0%B8-%D0%B2%D0%B7%D0%B3%D0%BB%D1%8F%D0%B4%D0%B0-%D1%81%D0%B2%D0%B5%D1%80%D1%85%D1%83-%D0%BA%D1%80%D0%B0%D1%81%D0%BE%D1%87%D0%BD%D1%8B%D0%B5-%D0%BA%D1%80%D0%B0%D1%81%D0%BD%D1%8B%D0%B5-%D0%B8-%D0%B6%D0%B5%D0%BB%D1%82%D1%8B%D0%B5-gerbera-%D0%B8%D0%BB%D0%B8-%D0%BC%D0%B0%D1%80%D0%B3%D0%B0%D1%80%D0%B8%D1%82%D0%BA%D0%B0-149038639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6010105"/>
            <a:ext cx="864096" cy="847895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339752" y="5445224"/>
            <a:ext cx="3370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Принц, «Русалочка»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63688" y="4653136"/>
            <a:ext cx="5699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Трубочист, «Пастушка и трубочист»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6165304"/>
            <a:ext cx="3253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Принц, «Свинопас»</a:t>
            </a:r>
            <a:endParaRPr lang="ru-RU" sz="2800" b="1" dirty="0">
              <a:solidFill>
                <a:srgbClr val="0070C0"/>
              </a:solidFill>
            </a:endParaRPr>
          </a:p>
        </p:txBody>
      </p:sp>
      <p:pic>
        <p:nvPicPr>
          <p:cNvPr id="17412" name="Picture 4" descr="https://goods.kaypu.com/photo/524d488a78e5c9142f03bbe6.jpg"/>
          <p:cNvPicPr>
            <a:picLocks noChangeAspect="1" noChangeArrowheads="1"/>
          </p:cNvPicPr>
          <p:nvPr/>
        </p:nvPicPr>
        <p:blipFill>
          <a:blip r:embed="rId4" cstate="print"/>
          <a:srcRect l="65824" t="-2141" r="2067" b="40063"/>
          <a:stretch>
            <a:fillRect/>
          </a:stretch>
        </p:blipFill>
        <p:spPr bwMode="auto">
          <a:xfrm>
            <a:off x="3419872" y="1772816"/>
            <a:ext cx="2016224" cy="292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647949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24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53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