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69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76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6" descr="https://thumbs.dreamstime.com/b/%D0%BC%D0%B8-%D0%B0%D1%8F-%D1%84%D0%B5-30481815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 l="17391" t="9522" r="17391" b="10043"/>
          <a:stretch>
            <a:fillRect/>
          </a:stretch>
        </p:blipFill>
        <p:spPr bwMode="auto">
          <a:xfrm>
            <a:off x="2699792" y="476672"/>
            <a:ext cx="1656184" cy="2042627"/>
          </a:xfrm>
          <a:prstGeom prst="rect">
            <a:avLst/>
          </a:prstGeom>
          <a:noFill/>
        </p:spPr>
      </p:pic>
      <p:pic>
        <p:nvPicPr>
          <p:cNvPr id="16386" name="Picture 2" descr="https://ds02.infourok.ru/uploads/ex/0055/00055784-f0461318/img5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85" t="1508" r="17447"/>
          <a:stretch>
            <a:fillRect/>
          </a:stretch>
        </p:blipFill>
        <p:spPr bwMode="auto">
          <a:xfrm rot="1154467">
            <a:off x="229355" y="930394"/>
            <a:ext cx="1728192" cy="1684895"/>
          </a:xfrm>
          <a:prstGeom prst="rect">
            <a:avLst/>
          </a:prstGeom>
          <a:noFill/>
        </p:spPr>
      </p:pic>
      <p:pic>
        <p:nvPicPr>
          <p:cNvPr id="30" name="Picture 6" descr="https://thumbs.dreamstime.com/b/%D0%BC%D0%B8-%D0%B0%D1%8F-%D1%84%D0%B5-30481815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 l="17391" t="9522" r="17391" b="10043"/>
          <a:stretch>
            <a:fillRect/>
          </a:stretch>
        </p:blipFill>
        <p:spPr bwMode="auto">
          <a:xfrm>
            <a:off x="2699792" y="4653136"/>
            <a:ext cx="1656184" cy="2042627"/>
          </a:xfrm>
          <a:prstGeom prst="rect">
            <a:avLst/>
          </a:prstGeom>
          <a:noFill/>
        </p:spPr>
      </p:pic>
      <p:pic>
        <p:nvPicPr>
          <p:cNvPr id="31" name="Picture 6" descr="https://thumbs.dreamstime.com/b/%D0%BC%D0%B8-%D0%B0%D1%8F-%D1%84%D0%B5-30481815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 l="17391" t="9522" r="17391" b="10043"/>
          <a:stretch>
            <a:fillRect/>
          </a:stretch>
        </p:blipFill>
        <p:spPr bwMode="auto">
          <a:xfrm>
            <a:off x="5004048" y="2831334"/>
            <a:ext cx="1440160" cy="1776197"/>
          </a:xfrm>
          <a:prstGeom prst="rect">
            <a:avLst/>
          </a:prstGeom>
          <a:noFill/>
        </p:spPr>
      </p:pic>
      <p:pic>
        <p:nvPicPr>
          <p:cNvPr id="32" name="Picture 6" descr="https://thumbs.dreamstime.com/b/%D0%BC%D0%B8-%D0%B0%D1%8F-%D1%84%D0%B5-30481815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 l="17391" t="9522" r="17391" b="10043"/>
          <a:stretch>
            <a:fillRect/>
          </a:stretch>
        </p:blipFill>
        <p:spPr bwMode="auto">
          <a:xfrm>
            <a:off x="395536" y="2780928"/>
            <a:ext cx="1656184" cy="2042627"/>
          </a:xfrm>
          <a:prstGeom prst="rect">
            <a:avLst/>
          </a:prstGeom>
          <a:noFill/>
        </p:spPr>
      </p:pic>
      <p:pic>
        <p:nvPicPr>
          <p:cNvPr id="16394" name="Picture 10" descr="https://mirdoshkolyat.ru/wp-content/uploads/2018/11/%D0%B4%D1%8E%D0%B9%D0%BC%D0%BE%D0%B2%D0%BE%D1%87%D0%BA%D0%B0-768x768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9013" r="20145"/>
          <a:stretch>
            <a:fillRect/>
          </a:stretch>
        </p:blipFill>
        <p:spPr bwMode="auto">
          <a:xfrm>
            <a:off x="3059832" y="2564904"/>
            <a:ext cx="1308270" cy="2150275"/>
          </a:xfrm>
          <a:prstGeom prst="rect">
            <a:avLst/>
          </a:prstGeom>
          <a:noFill/>
        </p:spPr>
      </p:pic>
      <p:pic>
        <p:nvPicPr>
          <p:cNvPr id="7" name="Picture 2" descr="https://ds02.infourok.ru/uploads/ex/0055/00055784-f0461318/img5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85" t="1508" r="17447"/>
          <a:stretch>
            <a:fillRect/>
          </a:stretch>
        </p:blipFill>
        <p:spPr bwMode="auto">
          <a:xfrm rot="1154467">
            <a:off x="336857" y="4935406"/>
            <a:ext cx="1728192" cy="1684895"/>
          </a:xfrm>
          <a:prstGeom prst="rect">
            <a:avLst/>
          </a:prstGeom>
          <a:noFill/>
        </p:spPr>
      </p:pic>
      <p:pic>
        <p:nvPicPr>
          <p:cNvPr id="8" name="Picture 2" descr="https://ds02.infourok.ru/uploads/ex/0055/00055784-f0461318/img5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85" t="1508" r="17447"/>
          <a:stretch>
            <a:fillRect/>
          </a:stretch>
        </p:blipFill>
        <p:spPr bwMode="auto">
          <a:xfrm rot="1154467">
            <a:off x="7033604" y="4818827"/>
            <a:ext cx="1728192" cy="1684895"/>
          </a:xfrm>
          <a:prstGeom prst="rect">
            <a:avLst/>
          </a:prstGeom>
          <a:noFill/>
        </p:spPr>
      </p:pic>
      <p:pic>
        <p:nvPicPr>
          <p:cNvPr id="9" name="Picture 2" descr="https://ds02.infourok.ru/uploads/ex/0055/00055784-f0461318/img5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85" t="1508" r="17447"/>
          <a:stretch>
            <a:fillRect/>
          </a:stretch>
        </p:blipFill>
        <p:spPr bwMode="auto">
          <a:xfrm rot="1154467">
            <a:off x="7186453" y="642363"/>
            <a:ext cx="1728192" cy="1684895"/>
          </a:xfrm>
          <a:prstGeom prst="rect">
            <a:avLst/>
          </a:prstGeom>
          <a:noFill/>
        </p:spPr>
      </p:pic>
      <p:pic>
        <p:nvPicPr>
          <p:cNvPr id="14" name="Picture 10" descr="https://mirdoshkolyat.ru/wp-content/uploads/2018/11/%D0%B4%D1%8E%D0%B9%D0%BC%D0%BE%D0%B2%D0%BE%D1%87%D0%BA%D0%B0-768x768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9013" r="20145"/>
          <a:stretch>
            <a:fillRect/>
          </a:stretch>
        </p:blipFill>
        <p:spPr bwMode="auto">
          <a:xfrm>
            <a:off x="5292080" y="4529050"/>
            <a:ext cx="1296144" cy="2130345"/>
          </a:xfrm>
          <a:prstGeom prst="rect">
            <a:avLst/>
          </a:prstGeom>
          <a:noFill/>
        </p:spPr>
      </p:pic>
      <p:pic>
        <p:nvPicPr>
          <p:cNvPr id="15" name="Picture 10" descr="https://mirdoshkolyat.ru/wp-content/uploads/2018/11/%D0%B4%D1%8E%D0%B9%D0%BC%D0%BE%D0%B2%D0%BE%D1%87%D0%BA%D0%B0-768x768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9013" r="20145"/>
          <a:stretch>
            <a:fillRect/>
          </a:stretch>
        </p:blipFill>
        <p:spPr bwMode="auto">
          <a:xfrm>
            <a:off x="7452320" y="2492896"/>
            <a:ext cx="1308270" cy="2150275"/>
          </a:xfrm>
          <a:prstGeom prst="rect">
            <a:avLst/>
          </a:prstGeom>
          <a:noFill/>
        </p:spPr>
      </p:pic>
      <p:pic>
        <p:nvPicPr>
          <p:cNvPr id="16" name="Picture 10" descr="https://mirdoshkolyat.ru/wp-content/uploads/2018/11/%D0%B4%D1%8E%D0%B9%D0%BC%D0%BE%D0%B2%D0%BE%D1%87%D0%BA%D0%B0-768x768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9013" r="20145"/>
          <a:stretch>
            <a:fillRect/>
          </a:stretch>
        </p:blipFill>
        <p:spPr bwMode="auto">
          <a:xfrm>
            <a:off x="5345442" y="692696"/>
            <a:ext cx="1314790" cy="2160991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971600" y="177281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FFFF00"/>
                </a:solidFill>
                <a:hlinkClick r:id="" action="ppaction://noaction"/>
              </a:rPr>
              <a:t>1</a:t>
            </a:r>
            <a:endParaRPr lang="ru-RU" sz="3200" b="1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47864" y="1628800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hlinkClick r:id="" action="ppaction://noaction"/>
              </a:rPr>
              <a:t>2</a:t>
            </a:r>
            <a:endParaRPr lang="ru-RU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52120" y="1412776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00B0F0"/>
                </a:solidFill>
                <a:hlinkClick r:id="" action="ppaction://noaction"/>
              </a:rPr>
              <a:t>3</a:t>
            </a:r>
            <a:endParaRPr lang="ru-RU" sz="3200" b="1" dirty="0">
              <a:solidFill>
                <a:srgbClr val="00B0F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56376" y="1484784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FFFF00"/>
                </a:solidFill>
                <a:hlinkClick r:id="" action="ppaction://noaction"/>
              </a:rPr>
              <a:t>4</a:t>
            </a:r>
            <a:endParaRPr lang="ru-RU" sz="3200" b="1" dirty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71600" y="3789040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hlinkClick r:id="" action="ppaction://noaction"/>
              </a:rPr>
              <a:t>5</a:t>
            </a:r>
            <a:endParaRPr lang="ru-RU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9872" y="3284984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00B0F0"/>
                </a:solidFill>
                <a:hlinkClick r:id="" action="ppaction://noaction"/>
              </a:rPr>
              <a:t>6</a:t>
            </a:r>
            <a:endParaRPr lang="ru-RU" sz="3200" b="1" dirty="0">
              <a:solidFill>
                <a:srgbClr val="00B0F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80112" y="3789040"/>
            <a:ext cx="288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hlinkClick r:id="" action="ppaction://noaction"/>
              </a:rPr>
              <a:t>7</a:t>
            </a:r>
            <a:endParaRPr lang="ru-RU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12360" y="3140968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00B0F0"/>
                </a:solidFill>
                <a:hlinkClick r:id="" action="ppaction://noaction"/>
              </a:rPr>
              <a:t>8</a:t>
            </a:r>
            <a:endParaRPr lang="ru-RU" sz="3200" b="1" dirty="0">
              <a:solidFill>
                <a:srgbClr val="00B0F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15616" y="5877272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FFFF00"/>
                </a:solidFill>
                <a:hlinkClick r:id="" action="ppaction://noaction"/>
              </a:rPr>
              <a:t>9</a:t>
            </a:r>
            <a:endParaRPr lang="ru-RU" sz="3200" b="1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03848" y="5877272"/>
            <a:ext cx="7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chemeClr val="accent1">
                    <a:lumMod val="50000"/>
                  </a:schemeClr>
                </a:solidFill>
                <a:hlinkClick r:id="" action="ppaction://noaction"/>
              </a:rPr>
              <a:t>10</a:t>
            </a:r>
            <a:endParaRPr lang="ru-RU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08104" y="5229200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00B0F0"/>
                </a:solidFill>
                <a:hlinkClick r:id="" action="ppaction://noaction"/>
              </a:rPr>
              <a:t>11</a:t>
            </a:r>
            <a:endParaRPr lang="ru-RU" sz="3200" b="1" dirty="0">
              <a:solidFill>
                <a:srgbClr val="00B0F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96336" y="5733256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FFFF00"/>
                </a:solidFill>
                <a:hlinkClick r:id="" action="ppaction://noaction"/>
              </a:rPr>
              <a:t>12</a:t>
            </a:r>
            <a:endParaRPr lang="ru-RU" sz="3200" b="1" dirty="0">
              <a:solidFill>
                <a:srgbClr val="FFFF00"/>
              </a:solidFill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323528" y="0"/>
            <a:ext cx="79794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solidFill>
                  <a:srgbClr val="C00000"/>
                </a:solidFill>
              </a:rPr>
              <a:t>Угадайте героя по описанию его портрета: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749496297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19</Words>
  <Application>Microsoft Office PowerPoint</Application>
  <PresentationFormat>Экран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Andersen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Andersen</vt:lpwstr>
  </property>
  <property fmtid="{D5CDD505-2E9C-101B-9397-08002B2CF9AE}" pid="3" name="SlideDescription">
    <vt:lpwstr/>
  </property>
</Properties>
</file>