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6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39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https://img2.freepng.ru/20180427/qjq/kisspng-petal-flower-working-flair-bartender-5ae2bd59bb8f77.4792057015248090497683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043608" y="4653136"/>
            <a:ext cx="784410" cy="592665"/>
          </a:xfrm>
          <a:prstGeom prst="rect">
            <a:avLst/>
          </a:prstGeom>
          <a:noFill/>
        </p:spPr>
      </p:pic>
      <p:pic>
        <p:nvPicPr>
          <p:cNvPr id="3" name="Picture 12" descr="https://img2.freepng.ru/20180427/qjq/kisspng-petal-flower-working-flair-bartender-5ae2bd59bb8f77.4792057015248090497683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691680" y="5373216"/>
            <a:ext cx="784410" cy="592665"/>
          </a:xfrm>
          <a:prstGeom prst="rect">
            <a:avLst/>
          </a:prstGeom>
          <a:noFill/>
        </p:spPr>
      </p:pic>
      <p:pic>
        <p:nvPicPr>
          <p:cNvPr id="4" name="Picture 12" descr="https://img2.freepng.ru/20180427/qjq/kisspng-petal-flower-working-flair-bartender-5ae2bd59bb8f77.4792057015248090497683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2339752" y="6093296"/>
            <a:ext cx="784410" cy="592665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67544" y="332656"/>
            <a:ext cx="7920880" cy="830997"/>
          </a:xfrm>
          <a:prstGeom prst="rect">
            <a:avLst/>
          </a:prstGeom>
          <a:solidFill>
            <a:srgbClr val="33CCFF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8000"/>
                </a:solidFill>
              </a:rPr>
              <a:t>«Сын был тоже мокрый и безобразный – точь-в-точь, как и его мать, старая…» .</a:t>
            </a:r>
            <a:endParaRPr lang="ru-RU" sz="2400" b="1" dirty="0">
              <a:solidFill>
                <a:srgbClr val="008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75856" y="6093296"/>
            <a:ext cx="3656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8000"/>
                </a:solidFill>
              </a:rPr>
              <a:t>Жук, «Навозный жук»</a:t>
            </a:r>
            <a:endParaRPr lang="ru-RU" sz="2800" dirty="0">
              <a:solidFill>
                <a:srgbClr val="008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55776" y="5373216"/>
            <a:ext cx="5521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8000"/>
                </a:solidFill>
              </a:rPr>
              <a:t>Болотный царь, «Болотный царь»</a:t>
            </a:r>
            <a:endParaRPr lang="ru-RU" sz="2800" dirty="0">
              <a:solidFill>
                <a:srgbClr val="008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63688" y="4725144"/>
            <a:ext cx="4412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8000"/>
                </a:solidFill>
              </a:rPr>
              <a:t>С</a:t>
            </a:r>
            <a:r>
              <a:rPr lang="ru-RU" sz="2800" b="1" dirty="0" smtClean="0">
                <a:solidFill>
                  <a:srgbClr val="008000"/>
                </a:solidFill>
              </a:rPr>
              <a:t>ын жабы, «</a:t>
            </a:r>
            <a:r>
              <a:rPr lang="ru-RU" sz="2800" b="1" dirty="0" err="1" smtClean="0">
                <a:solidFill>
                  <a:srgbClr val="008000"/>
                </a:solidFill>
              </a:rPr>
              <a:t>Дюймовочка</a:t>
            </a:r>
            <a:r>
              <a:rPr lang="ru-RU" sz="2800" b="1" dirty="0" smtClean="0">
                <a:solidFill>
                  <a:srgbClr val="008000"/>
                </a:solidFill>
              </a:rPr>
              <a:t>»</a:t>
            </a:r>
            <a:endParaRPr lang="ru-RU" sz="2800" dirty="0">
              <a:solidFill>
                <a:srgbClr val="008000"/>
              </a:solidFill>
            </a:endParaRPr>
          </a:p>
        </p:txBody>
      </p:sp>
      <p:sp>
        <p:nvSpPr>
          <p:cNvPr id="27652" name="AutoShape 4" descr="https://mishka-knizhka.ru/wp-content/uploads/2018/03/feat-audio-navoznyy-zhu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7654" name="Picture 6" descr="https://illustrators.ru/uploads/illustration/image/727654/main_727654_original.jpg"/>
          <p:cNvPicPr>
            <a:picLocks noChangeAspect="1" noChangeArrowheads="1"/>
          </p:cNvPicPr>
          <p:nvPr/>
        </p:nvPicPr>
        <p:blipFill>
          <a:blip r:embed="rId4" cstate="print"/>
          <a:srcRect l="24157" t="3054" r="15761" b="14474"/>
          <a:stretch>
            <a:fillRect/>
          </a:stretch>
        </p:blipFill>
        <p:spPr bwMode="auto">
          <a:xfrm>
            <a:off x="2627784" y="1268760"/>
            <a:ext cx="3384376" cy="3285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076729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6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37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