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008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FFCC">
            <a:alpha val="9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458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6" descr="https://yt3.ggpht.com/a/AGF-l798N9ujjfayG2kOEdjrrdM4x8XoV1sqDO0u3A=s900-c-k-c0xffffffff-no-rj-mo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DFE"/>
              </a:clrFrom>
              <a:clrTo>
                <a:srgbClr val="FFFD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9552" y="4149080"/>
            <a:ext cx="919064" cy="919064"/>
          </a:xfrm>
          <a:prstGeom prst="rect">
            <a:avLst/>
          </a:prstGeom>
          <a:noFill/>
        </p:spPr>
      </p:pic>
      <p:pic>
        <p:nvPicPr>
          <p:cNvPr id="3" name="Picture 16" descr="https://yt3.ggpht.com/a/AGF-l798N9ujjfayG2kOEdjrrdM4x8XoV1sqDO0u3A=s900-c-k-c0xffffffff-no-rj-mo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DFE"/>
              </a:clrFrom>
              <a:clrTo>
                <a:srgbClr val="FFFD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19672" y="5157192"/>
            <a:ext cx="919064" cy="919064"/>
          </a:xfrm>
          <a:prstGeom prst="rect">
            <a:avLst/>
          </a:prstGeom>
          <a:noFill/>
        </p:spPr>
      </p:pic>
      <p:pic>
        <p:nvPicPr>
          <p:cNvPr id="4" name="Picture 16" descr="https://yt3.ggpht.com/a/AGF-l798N9ujjfayG2kOEdjrrdM4x8XoV1sqDO0u3A=s900-c-k-c0xffffffff-no-rj-mo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DFE"/>
              </a:clrFrom>
              <a:clrTo>
                <a:srgbClr val="FFFD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55776" y="5805264"/>
            <a:ext cx="919064" cy="919064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179512" y="188640"/>
            <a:ext cx="8712968" cy="1200329"/>
          </a:xfrm>
          <a:prstGeom prst="rect">
            <a:avLst/>
          </a:prstGeom>
          <a:solidFill>
            <a:srgbClr val="0099FF"/>
          </a:solidFill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rgbClr val="C00000"/>
                </a:solidFill>
              </a:rPr>
              <a:t>«У каждого на груди блистала звезда и у левого бока гремела сабля. Они писали алмазными грифелями на золотых досках и отлично умели читать – и по книжке и без книжки, на память» .</a:t>
            </a:r>
            <a:endParaRPr lang="ru-RU" sz="2400" b="1" dirty="0">
              <a:solidFill>
                <a:srgbClr val="C0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483768" y="5373216"/>
            <a:ext cx="53897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Братья-принцы, «Дикие лебеди»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75656" y="4365104"/>
            <a:ext cx="523233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Оловянные солдатики ,</a:t>
            </a:r>
          </a:p>
          <a:p>
            <a:r>
              <a:rPr lang="ru-RU" sz="2800" b="1" dirty="0" smtClean="0">
                <a:solidFill>
                  <a:srgbClr val="FF0000"/>
                </a:solidFill>
              </a:rPr>
              <a:t>«Стойкий оловянный солдатик»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419872" y="6093296"/>
            <a:ext cx="38564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Эльфы, «</a:t>
            </a:r>
            <a:r>
              <a:rPr lang="ru-RU" sz="2800" b="1" dirty="0" err="1" smtClean="0">
                <a:solidFill>
                  <a:srgbClr val="FF0000"/>
                </a:solidFill>
              </a:rPr>
              <a:t>Дюймовочка</a:t>
            </a:r>
            <a:r>
              <a:rPr lang="ru-RU" sz="2800" b="1" dirty="0" smtClean="0">
                <a:solidFill>
                  <a:srgbClr val="FF0000"/>
                </a:solidFill>
              </a:rPr>
              <a:t>»</a:t>
            </a:r>
            <a:endParaRPr lang="ru-RU" sz="2800" dirty="0">
              <a:solidFill>
                <a:srgbClr val="FF0000"/>
              </a:solidFill>
            </a:endParaRPr>
          </a:p>
        </p:txBody>
      </p:sp>
      <p:pic>
        <p:nvPicPr>
          <p:cNvPr id="25602" name="Picture 2" descr="https://avatars.mds.yandex.net/get-pdb/215709/f563bb78-1301-43dd-857c-762cd493a1c5/s1200?webp=fals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7744" y="1484784"/>
            <a:ext cx="3528392" cy="28871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9666747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92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56</Words>
  <Application>Microsoft Office PowerPoint</Application>
  <PresentationFormat>Экран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Тема Office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Andersen</dc:title>
  <dc:creator>Vladimir</dc:creator>
  <dc:description/>
  <cp:lastModifiedBy>Виталий самый лучший</cp:lastModifiedBy>
  <cp:revision>98</cp:revision>
  <dcterms:created xsi:type="dcterms:W3CDTF">2020-04-27T11:41:21Z</dcterms:created>
  <dcterms:modified xsi:type="dcterms:W3CDTF">2020-05-14T18:47:14Z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Andersen</vt:lpwstr>
  </property>
  <property fmtid="{D5CDD505-2E9C-101B-9397-08002B2CF9AE}" pid="3" name="SlideDescription">
    <vt:lpwstr/>
  </property>
</Properties>
</file>