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14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15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</a:rPr>
              <a:t>Попробуйте ответить на вопросы «Сколько…»: </a:t>
            </a:r>
            <a:endParaRPr lang="ru-RU" sz="3200" dirty="0"/>
          </a:p>
        </p:txBody>
      </p:sp>
      <p:sp>
        <p:nvSpPr>
          <p:cNvPr id="1026" name="AutoShape 2" descr="https://img-fotki.yandex.ru/get/5632/1808891.7/0_9a82c_e1d27b94_XL.jpe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https://vk.vkfaces.com/851232/v851232864/73da/rtXOTO_tdV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764" t="19608" r="28091" b="23529"/>
          <a:stretch>
            <a:fillRect/>
          </a:stretch>
        </p:blipFill>
        <p:spPr bwMode="auto">
          <a:xfrm>
            <a:off x="179512" y="836712"/>
            <a:ext cx="2232248" cy="1961672"/>
          </a:xfrm>
          <a:prstGeom prst="rect">
            <a:avLst/>
          </a:prstGeom>
          <a:noFill/>
        </p:spPr>
      </p:pic>
      <p:pic>
        <p:nvPicPr>
          <p:cNvPr id="1034" name="Picture 10" descr="https://ds04.infourok.ru/uploads/ex/0a8a/00158e59-ffc94a6d/img6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35662F"/>
              </a:clrFrom>
              <a:clrTo>
                <a:srgbClr val="35662F">
                  <a:alpha val="0"/>
                </a:srgbClr>
              </a:clrTo>
            </a:clrChange>
          </a:blip>
          <a:srcRect l="15876" t="8467" r="14267" b="11091"/>
          <a:stretch>
            <a:fillRect/>
          </a:stretch>
        </p:blipFill>
        <p:spPr bwMode="auto">
          <a:xfrm>
            <a:off x="2987824" y="5301208"/>
            <a:ext cx="1576596" cy="1361606"/>
          </a:xfrm>
          <a:prstGeom prst="rect">
            <a:avLst/>
          </a:prstGeom>
          <a:noFill/>
        </p:spPr>
      </p:pic>
      <p:pic>
        <p:nvPicPr>
          <p:cNvPr id="1036" name="Picture 12" descr="https://st2.depositphotos.com/7760196/12462/i/950/depositphotos_124620442-stock-photo-white-goose-cartoon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836712"/>
            <a:ext cx="1728192" cy="1728192"/>
          </a:xfrm>
          <a:prstGeom prst="rect">
            <a:avLst/>
          </a:prstGeom>
          <a:noFill/>
        </p:spPr>
      </p:pic>
      <p:pic>
        <p:nvPicPr>
          <p:cNvPr id="1040" name="Picture 16" descr="https://avatars.mds.yandex.net/get-pdb/1751182/6500db4d-e5a1-4ff4-ae62-e58fe7c490b4/s12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980728"/>
            <a:ext cx="1842389" cy="1479831"/>
          </a:xfrm>
          <a:prstGeom prst="rect">
            <a:avLst/>
          </a:prstGeom>
          <a:noFill/>
        </p:spPr>
      </p:pic>
      <p:pic>
        <p:nvPicPr>
          <p:cNvPr id="11" name="Picture 12" descr="https://st2.depositphotos.com/7760196/12462/i/950/depositphotos_124620442-stock-photo-white-goose-cartoon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4499992" y="3068960"/>
            <a:ext cx="1882027" cy="1800199"/>
          </a:xfrm>
          <a:prstGeom prst="rect">
            <a:avLst/>
          </a:prstGeom>
          <a:noFill/>
        </p:spPr>
      </p:pic>
      <p:pic>
        <p:nvPicPr>
          <p:cNvPr id="12" name="Picture 6" descr="https://vk.vkfaces.com/851232/v851232864/73da/rtXOTO_tdV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764" t="19608" r="28091" b="23529"/>
          <a:stretch>
            <a:fillRect/>
          </a:stretch>
        </p:blipFill>
        <p:spPr bwMode="auto">
          <a:xfrm>
            <a:off x="6588224" y="3140968"/>
            <a:ext cx="2232248" cy="1961672"/>
          </a:xfrm>
          <a:prstGeom prst="rect">
            <a:avLst/>
          </a:prstGeom>
          <a:noFill/>
        </p:spPr>
      </p:pic>
      <p:pic>
        <p:nvPicPr>
          <p:cNvPr id="14" name="Picture 16" descr="https://avatars.mds.yandex.net/get-pdb/1751182/6500db4d-e5a1-4ff4-ae62-e58fe7c490b4/s12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212976"/>
            <a:ext cx="1842389" cy="1479831"/>
          </a:xfrm>
          <a:prstGeom prst="rect">
            <a:avLst/>
          </a:prstGeom>
          <a:noFill/>
        </p:spPr>
      </p:pic>
      <p:pic>
        <p:nvPicPr>
          <p:cNvPr id="1042" name="Picture 18" descr="https://i.pinimg.com/736x/b1/c6/25/b1c625b0d3abd1e461d5cc0dd7344242--mix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CF7E4"/>
              </a:clrFrom>
              <a:clrTo>
                <a:srgbClr val="FCF7E4">
                  <a:alpha val="0"/>
                </a:srgbClr>
              </a:clrTo>
            </a:clrChange>
          </a:blip>
          <a:srcRect l="3854" t="33846"/>
          <a:stretch>
            <a:fillRect/>
          </a:stretch>
        </p:blipFill>
        <p:spPr bwMode="auto">
          <a:xfrm>
            <a:off x="6732240" y="980728"/>
            <a:ext cx="1796247" cy="1608465"/>
          </a:xfrm>
          <a:prstGeom prst="rect">
            <a:avLst/>
          </a:prstGeom>
          <a:noFill/>
        </p:spPr>
      </p:pic>
      <p:pic>
        <p:nvPicPr>
          <p:cNvPr id="16" name="Picture 18" descr="https://i.pinimg.com/736x/b1/c6/25/b1c625b0d3abd1e461d5cc0dd7344242--mix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CF7E4"/>
              </a:clrFrom>
              <a:clrTo>
                <a:srgbClr val="FCF7E4">
                  <a:alpha val="0"/>
                </a:srgbClr>
              </a:clrTo>
            </a:clrChange>
          </a:blip>
          <a:srcRect l="8333" t="33846"/>
          <a:stretch>
            <a:fillRect/>
          </a:stretch>
        </p:blipFill>
        <p:spPr bwMode="auto">
          <a:xfrm flipH="1">
            <a:off x="2195736" y="3140968"/>
            <a:ext cx="1584176" cy="160846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043608" y="1556792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hlinkClick r:id="" action="ppaction://noaction"/>
              </a:rPr>
              <a:t>1</a:t>
            </a:r>
            <a:endParaRPr lang="ru-RU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03848" y="1916832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hlinkClick r:id="" action="ppaction://noaction"/>
              </a:rPr>
              <a:t>2</a:t>
            </a:r>
            <a:endParaRPr lang="ru-RU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48064" y="1844824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hlinkClick r:id="" action="ppaction://noaction"/>
              </a:rPr>
              <a:t>3</a:t>
            </a:r>
            <a:endParaRPr lang="ru-RU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596336" y="170080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hlinkClick r:id="" action="ppaction://noaction"/>
              </a:rPr>
              <a:t>4</a:t>
            </a:r>
            <a:endParaRPr lang="ru-RU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5576" y="4005064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hlinkClick r:id="" action="ppaction://noaction"/>
              </a:rPr>
              <a:t>5</a:t>
            </a:r>
            <a:endParaRPr lang="ru-RU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699792" y="378904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hlinkClick r:id="" action="ppaction://noaction"/>
              </a:rPr>
              <a:t>6</a:t>
            </a:r>
            <a:endParaRPr lang="ru-RU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148064" y="4077072"/>
            <a:ext cx="28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hlinkClick r:id="" action="ppaction://noaction"/>
              </a:rPr>
              <a:t>7</a:t>
            </a:r>
            <a:endParaRPr lang="ru-RU" sz="3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452320" y="42930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hlinkClick r:id="" action="ppaction://noaction"/>
              </a:rPr>
              <a:t>8</a:t>
            </a:r>
            <a:endParaRPr lang="ru-RU" sz="3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203848" y="5949280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hlinkClick r:id="" action="ppaction://noaction"/>
              </a:rPr>
              <a:t>9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51335309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16</Words>
  <Application>Microsoft Office PowerPoint</Application>
  <PresentationFormat>Экран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