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9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18864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Сколько тюфяков, перин и горошин положили на постель принцессы в сказке «Принцесса на горошине»? 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256490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Двадцать тюфяков, двадцать перин и одна горошина</a:t>
            </a:r>
            <a:endParaRPr lang="ru-RU" sz="2800" dirty="0">
              <a:solidFill>
                <a:srgbClr val="9933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59632" y="443711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Десять тюфяков, десять перин и одна горошина</a:t>
            </a:r>
            <a:endParaRPr lang="ru-RU" sz="2800" dirty="0">
              <a:solidFill>
                <a:srgbClr val="9933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5733256"/>
            <a:ext cx="540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Пятнадцать тюфяков, пятнадцать перин и одна горошина</a:t>
            </a:r>
            <a:endParaRPr lang="ru-RU" sz="2800" dirty="0">
              <a:solidFill>
                <a:srgbClr val="9933FF"/>
              </a:solidFill>
            </a:endParaRPr>
          </a:p>
        </p:txBody>
      </p:sp>
      <p:pic>
        <p:nvPicPr>
          <p:cNvPr id="36868" name="Picture 4" descr="https://st2.depositphotos.com/7608888/10973/v/950/depositphotos_109733244-stock-illustration-cartoon-character-flower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2564904"/>
            <a:ext cx="1149971" cy="1149971"/>
          </a:xfrm>
          <a:prstGeom prst="rect">
            <a:avLst/>
          </a:prstGeom>
          <a:noFill/>
        </p:spPr>
      </p:pic>
      <p:pic>
        <p:nvPicPr>
          <p:cNvPr id="11" name="Picture 4" descr="https://st2.depositphotos.com/7608888/10973/v/950/depositphotos_109733244-stock-illustration-cartoon-character-flowe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4797152"/>
            <a:ext cx="1149971" cy="1149971"/>
          </a:xfrm>
          <a:prstGeom prst="rect">
            <a:avLst/>
          </a:prstGeom>
          <a:noFill/>
        </p:spPr>
      </p:pic>
      <p:pic>
        <p:nvPicPr>
          <p:cNvPr id="12" name="Picture 4" descr="https://st2.depositphotos.com/7608888/10973/v/950/depositphotos_109733244-stock-illustration-cartoon-character-flowe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5517232"/>
            <a:ext cx="1149971" cy="1149971"/>
          </a:xfrm>
          <a:prstGeom prst="rect">
            <a:avLst/>
          </a:prstGeom>
          <a:noFill/>
        </p:spPr>
      </p:pic>
      <p:pic>
        <p:nvPicPr>
          <p:cNvPr id="36872" name="Picture 8" descr="https://pickimage.ru/wp-content/uploads/images/detskie/princessonpea/princesanagoroshin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8257" y="836712"/>
            <a:ext cx="3851365" cy="4104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619621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8" grpId="1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41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