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10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5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88640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1" dirty="0" smtClean="0">
                <a:solidFill>
                  <a:srgbClr val="0099FF"/>
                </a:solidFill>
              </a:rPr>
              <a:t>Сколько дней каждый год проводили лебеди-братья на родине (в сказке «Дикие лебеди»)? </a:t>
            </a:r>
            <a:endParaRPr lang="ru-RU" sz="2800" b="1" dirty="0">
              <a:solidFill>
                <a:srgbClr val="0099FF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87624" y="3717032"/>
            <a:ext cx="2886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99FF"/>
                </a:solidFill>
              </a:rPr>
              <a:t>Один день в году</a:t>
            </a:r>
            <a:endParaRPr lang="ru-RU" sz="2800" dirty="0">
              <a:solidFill>
                <a:srgbClr val="0099FF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79712" y="4869160"/>
            <a:ext cx="2592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99FF"/>
                </a:solidFill>
              </a:rPr>
              <a:t>Сто дней в году</a:t>
            </a:r>
            <a:endParaRPr lang="ru-RU" sz="2800" dirty="0">
              <a:solidFill>
                <a:srgbClr val="0099FF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63888" y="5805264"/>
            <a:ext cx="4189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99FF"/>
                </a:solidFill>
              </a:rPr>
              <a:t>Одиннадцать дней в году</a:t>
            </a:r>
            <a:endParaRPr lang="ru-RU" sz="2800" dirty="0">
              <a:solidFill>
                <a:srgbClr val="0099FF"/>
              </a:solidFill>
            </a:endParaRPr>
          </a:p>
        </p:txBody>
      </p:sp>
      <p:pic>
        <p:nvPicPr>
          <p:cNvPr id="34818" name="Picture 2" descr="https://thumbs.dreamstime.com/b/%D1%83%D1%81%D0%BC%D0%B5%D1%85%D0%B0%D1%82%D1%8C%D1%81%D1%8F-%D1%86%D0%B2%D0%B5%D1%82%D0%BA%D0%B0-5333939.jp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67744" y="5607347"/>
            <a:ext cx="1179862" cy="1250653"/>
          </a:xfrm>
          <a:prstGeom prst="rect">
            <a:avLst/>
          </a:prstGeom>
          <a:noFill/>
        </p:spPr>
      </p:pic>
      <p:pic>
        <p:nvPicPr>
          <p:cNvPr id="7" name="Picture 2" descr="https://thumbs.dreamstime.com/b/%D1%83%D1%81%D0%BC%D0%B5%D1%85%D0%B0%D1%82%D1%8C%D1%81%D1%8F-%D1%86%D0%B2%D0%B5%D1%82%D0%BA%D0%B0-5333939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8" y="4581128"/>
            <a:ext cx="1179862" cy="1250653"/>
          </a:xfrm>
          <a:prstGeom prst="rect">
            <a:avLst/>
          </a:prstGeom>
          <a:noFill/>
        </p:spPr>
      </p:pic>
      <p:pic>
        <p:nvPicPr>
          <p:cNvPr id="8" name="Picture 2" descr="https://thumbs.dreamstime.com/b/%D1%83%D1%81%D0%BC%D0%B5%D1%85%D0%B0%D1%82%D1%8C%D1%81%D1%8F-%D1%86%D0%B2%D0%B5%D1%82%D0%BA%D0%B0-5333939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512" y="3501008"/>
            <a:ext cx="1179862" cy="1250653"/>
          </a:xfrm>
          <a:prstGeom prst="rect">
            <a:avLst/>
          </a:prstGeom>
          <a:noFill/>
        </p:spPr>
      </p:pic>
      <p:pic>
        <p:nvPicPr>
          <p:cNvPr id="34820" name="Picture 4" descr="https://afisha.surguta.ru/sites/default/files/styles/promo/public/main_img841.jpg?itok=S5gG1PM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548680"/>
            <a:ext cx="4270752" cy="4081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693662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27</Words>
  <Application>Microsoft Office PowerPoint</Application>
  <PresentationFormat>Экран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Andersen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Andersen</vt:lpwstr>
  </property>
  <property fmtid="{D5CDD505-2E9C-101B-9397-08002B2CF9AE}" pid="3" name="SlideDescription">
    <vt:lpwstr/>
  </property>
</Properties>
</file>