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1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2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5688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CC9900"/>
                </a:solidFill>
              </a:rPr>
              <a:t>Сколько сыновей-солдатиков было у старой оловянной ложки в сказке «Стойкий оловянный солдатик»? </a:t>
            </a:r>
            <a:endParaRPr lang="ru-RU" sz="2800" dirty="0">
              <a:solidFill>
                <a:srgbClr val="CC99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79912" y="5877272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C9900"/>
                </a:solidFill>
              </a:rPr>
              <a:t>Пять</a:t>
            </a:r>
            <a:r>
              <a:rPr lang="ru-RU" b="1" dirty="0" smtClean="0">
                <a:solidFill>
                  <a:srgbClr val="FF9933"/>
                </a:solidFill>
              </a:rPr>
              <a:t> </a:t>
            </a:r>
            <a:endParaRPr lang="ru-RU" b="1" dirty="0">
              <a:solidFill>
                <a:srgbClr val="FF9933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5013176"/>
            <a:ext cx="1687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C9900"/>
                </a:solidFill>
              </a:rPr>
              <a:t>Двадцать</a:t>
            </a:r>
            <a:endParaRPr lang="ru-RU" b="1" dirty="0">
              <a:solidFill>
                <a:srgbClr val="CC99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3645024"/>
            <a:ext cx="2539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C9900"/>
                </a:solidFill>
              </a:rPr>
              <a:t>Двадцать пять </a:t>
            </a:r>
            <a:endParaRPr lang="ru-RU" sz="2800" b="1" dirty="0">
              <a:solidFill>
                <a:srgbClr val="CC9900"/>
              </a:solidFill>
            </a:endParaRPr>
          </a:p>
        </p:txBody>
      </p:sp>
      <p:sp>
        <p:nvSpPr>
          <p:cNvPr id="33794" name="AutoShape 2" descr="https://cdn1.slus.name/61/c4/61c41af214aef5d5773b531863b3b44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796" name="Picture 4" descr="https://avatars.mds.yandex.net/get-pdb/1819331/ac0dccb2-7d3c-470a-9840-cd637842e327/s1200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3429000"/>
            <a:ext cx="792088" cy="934665"/>
          </a:xfrm>
          <a:prstGeom prst="rect">
            <a:avLst/>
          </a:prstGeom>
          <a:noFill/>
        </p:spPr>
      </p:pic>
      <p:pic>
        <p:nvPicPr>
          <p:cNvPr id="9" name="Picture 4" descr="https://avatars.mds.yandex.net/get-pdb/1819331/ac0dccb2-7d3c-470a-9840-cd637842e327/s120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797152"/>
            <a:ext cx="793308" cy="936104"/>
          </a:xfrm>
          <a:prstGeom prst="rect">
            <a:avLst/>
          </a:prstGeom>
          <a:noFill/>
        </p:spPr>
      </p:pic>
      <p:pic>
        <p:nvPicPr>
          <p:cNvPr id="10" name="Picture 4" descr="https://avatars.mds.yandex.net/get-pdb/1819331/ac0dccb2-7d3c-470a-9840-cd637842e327/s120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9" y="5661248"/>
            <a:ext cx="854332" cy="1008112"/>
          </a:xfrm>
          <a:prstGeom prst="rect">
            <a:avLst/>
          </a:prstGeom>
          <a:noFill/>
        </p:spPr>
      </p:pic>
      <p:pic>
        <p:nvPicPr>
          <p:cNvPr id="33798" name="Picture 6" descr="https://clubvodoley.ru/wp-content/uploads/2018/03/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700808"/>
            <a:ext cx="5227634" cy="4053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55092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18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