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63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66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Vladimir\Downloads\&#1057;&#1082;&#1072;&#1079;&#1082;&#1080;%20&#1076;&#1083;&#1103;%20&#1076;&#1077;&#1090;&#1077;&#1081;%20-%20&#1047;&#1086;&#1083;&#1086;&#1090;&#1072;&#1103;%20&#1082;&#1086;&#1083;&#1083;&#1077;&#1082;&#1094;&#1080;&#1103;%20&#1089;&#1082;&#1072;&#1079;&#1086;&#1082;%20-%20&#1043;&#1072;&#1076;&#1082;&#1080;&#1081;%20&#1091;&#1090;&#1077;&#1085;&#1086;&#1082;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188640"/>
            <a:ext cx="7272808" cy="54006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Сказки для детей - Золотая коллекция сказок - Гадкий утенок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620688"/>
            <a:ext cx="6192688" cy="4644516"/>
          </a:xfrm>
          <a:prstGeom prst="rect">
            <a:avLst/>
          </a:prstGeom>
        </p:spPr>
      </p:pic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7812360" y="6165304"/>
            <a:ext cx="432048" cy="476672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93289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0</Words>
  <Application>Microsoft Office PowerPoint</Application>
  <PresentationFormat>Экран (4:3)</PresentationFormat>
  <Paragraphs>0</Paragraphs>
  <Slides>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