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78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0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2852937"/>
            <a:ext cx="4608512" cy="358072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88640"/>
            <a:ext cx="5148572" cy="374441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" name="Прямоугольник 3"/>
          <p:cNvSpPr/>
          <p:nvPr/>
        </p:nvSpPr>
        <p:spPr>
          <a:xfrm>
            <a:off x="5940152" y="83671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b="1" dirty="0" smtClean="0">
                <a:solidFill>
                  <a:srgbClr val="9933FF"/>
                </a:solidFill>
              </a:rPr>
              <a:t>                 Оденсе –</a:t>
            </a:r>
          </a:p>
          <a:p>
            <a:r>
              <a:rPr lang="ru-RU" sz="2400" b="1" dirty="0" smtClean="0">
                <a:solidFill>
                  <a:srgbClr val="9933FF"/>
                </a:solidFill>
              </a:rPr>
              <a:t>  родной город </a:t>
            </a:r>
          </a:p>
          <a:p>
            <a:r>
              <a:rPr lang="ru-RU" sz="2400" b="1" dirty="0" smtClean="0">
                <a:solidFill>
                  <a:srgbClr val="9933FF"/>
                </a:solidFill>
              </a:rPr>
              <a:t>Андерсена</a:t>
            </a:r>
            <a:endParaRPr lang="ru-RU" sz="2400" b="1" dirty="0">
              <a:solidFill>
                <a:srgbClr val="9933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4869160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solidFill>
                  <a:srgbClr val="9933FF"/>
                </a:solidFill>
              </a:rPr>
              <a:t>Дания</a:t>
            </a:r>
            <a:endParaRPr lang="ru-RU" sz="3600" b="1" dirty="0">
              <a:solidFill>
                <a:srgbClr val="9933FF"/>
              </a:solidFill>
            </a:endParaRPr>
          </a:p>
        </p:txBody>
      </p:sp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395536" y="6093296"/>
            <a:ext cx="504056" cy="493736"/>
          </a:xfrm>
          <a:prstGeom prst="actionButtonForwardNext">
            <a:avLst/>
          </a:prstGeom>
          <a:solidFill>
            <a:srgbClr val="CC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80322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8</Words>
  <Application>Microsoft Office PowerPoint</Application>
  <PresentationFormat>Экран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Andersen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Andersen</vt:lpwstr>
  </property>
  <property fmtid="{D5CDD505-2E9C-101B-9397-08002B2CF9AE}" pid="3" name="SlideDescription">
    <vt:lpwstr/>
  </property>
</Properties>
</file>