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7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73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07704" y="5805264"/>
            <a:ext cx="4463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9933FF"/>
                </a:solidFill>
              </a:rPr>
              <a:t>В этом доме жил Андерсен</a:t>
            </a:r>
            <a:endParaRPr lang="ru-RU" sz="2800" b="1" dirty="0">
              <a:solidFill>
                <a:srgbClr val="9933F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632848" cy="504055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648072" cy="432048"/>
          </a:xfrm>
          <a:prstGeom prst="actionButtonForwardNex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127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5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