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12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74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88640"/>
            <a:ext cx="4392488" cy="634341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60648"/>
            <a:ext cx="3378785" cy="46805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179512" y="5013176"/>
            <a:ext cx="430438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9933FF"/>
                </a:solidFill>
              </a:rPr>
              <a:t>Андерсен писал </a:t>
            </a:r>
          </a:p>
          <a:p>
            <a:r>
              <a:rPr lang="ru-RU" sz="2800" b="1" dirty="0" smtClean="0">
                <a:solidFill>
                  <a:srgbClr val="9933FF"/>
                </a:solidFill>
              </a:rPr>
              <a:t>стихи,  драмы,  комедии…</a:t>
            </a:r>
            <a:endParaRPr lang="ru-RU" sz="2800" b="1" dirty="0">
              <a:solidFill>
                <a:srgbClr val="9933FF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64088" y="620688"/>
            <a:ext cx="3102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</a:rPr>
              <a:t>Фотография 1865г.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899592" y="6165304"/>
            <a:ext cx="648072" cy="476672"/>
          </a:xfrm>
          <a:prstGeom prst="actionButtonForwardNext">
            <a:avLst/>
          </a:prstGeom>
          <a:solidFill>
            <a:srgbClr val="CC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33221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11</Words>
  <Application>Microsoft Office PowerPoint</Application>
  <PresentationFormat>Экран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Andersen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Andersen</vt:lpwstr>
  </property>
  <property fmtid="{D5CDD505-2E9C-101B-9397-08002B2CF9AE}" pid="3" name="SlideDescription">
    <vt:lpwstr/>
  </property>
</Properties>
</file>