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42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25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692696"/>
            <a:ext cx="3672408" cy="604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979712" y="0"/>
            <a:ext cx="5200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9933FF"/>
                </a:solidFill>
              </a:rPr>
              <a:t>Памятник на могиле Андерсена</a:t>
            </a:r>
            <a:endParaRPr lang="ru-RU" sz="2800" b="1" dirty="0">
              <a:solidFill>
                <a:srgbClr val="9933FF"/>
              </a:solidFill>
            </a:endParaRPr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7884368" y="6093296"/>
            <a:ext cx="576064" cy="548680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2448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4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