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8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2656"/>
            <a:ext cx="4243671" cy="613824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4005064"/>
            <a:ext cx="20201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Памятники </a:t>
            </a:r>
          </a:p>
          <a:p>
            <a:r>
              <a:rPr lang="ru-RU" sz="2800" b="1" dirty="0" smtClean="0">
                <a:solidFill>
                  <a:srgbClr val="9933FF"/>
                </a:solidFill>
              </a:rPr>
              <a:t>Андерсену </a:t>
            </a:r>
            <a:endParaRPr lang="ru-RU" sz="2800" dirty="0">
              <a:solidFill>
                <a:srgbClr val="9933F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4128459" cy="30963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717032"/>
            <a:ext cx="2409715" cy="2736304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827584" y="5949280"/>
            <a:ext cx="576064" cy="43204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408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