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08912" cy="1200329"/>
          </a:xfrm>
          <a:prstGeom prst="rect">
            <a:avLst/>
          </a:prstGeom>
          <a:solidFill>
            <a:srgbClr val="F93D41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     «Он был так прекрасен, что принцесса низко ему поклонилась, а он сказал ей: «Теперь я только презираю тебя…» 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4581128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        </a:t>
            </a:r>
            <a:r>
              <a:rPr lang="ru-RU" sz="2800" b="1" dirty="0" smtClean="0">
                <a:solidFill>
                  <a:srgbClr val="CC6600"/>
                </a:solidFill>
              </a:rPr>
              <a:t>Принц-свинопас, «Свинопас» </a:t>
            </a:r>
            <a:endParaRPr lang="ru-RU" sz="2800" b="1" dirty="0">
              <a:solidFill>
                <a:srgbClr val="CC66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5301208"/>
            <a:ext cx="559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      </a:t>
            </a:r>
            <a:r>
              <a:rPr lang="ru-RU" sz="2800" b="1" dirty="0" smtClean="0">
                <a:solidFill>
                  <a:srgbClr val="CC6600"/>
                </a:solidFill>
              </a:rPr>
              <a:t>Король,«Новое </a:t>
            </a:r>
            <a:r>
              <a:rPr lang="ru-RU" sz="2800" b="1" dirty="0">
                <a:solidFill>
                  <a:srgbClr val="CC6600"/>
                </a:solidFill>
              </a:rPr>
              <a:t>платье короля»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6093296"/>
            <a:ext cx="3932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        </a:t>
            </a:r>
            <a:r>
              <a:rPr lang="ru-RU" sz="2800" b="1" dirty="0" err="1" smtClean="0">
                <a:solidFill>
                  <a:srgbClr val="CC6600"/>
                </a:solidFill>
              </a:rPr>
              <a:t>Ганс</a:t>
            </a:r>
            <a:r>
              <a:rPr lang="ru-RU" sz="2800" b="1" dirty="0" smtClean="0">
                <a:solidFill>
                  <a:srgbClr val="CC6600"/>
                </a:solidFill>
              </a:rPr>
              <a:t>, «</a:t>
            </a:r>
            <a:r>
              <a:rPr lang="ru-RU" sz="2800" b="1" dirty="0" err="1" smtClean="0">
                <a:solidFill>
                  <a:srgbClr val="CC6600"/>
                </a:solidFill>
              </a:rPr>
              <a:t>Ганс</a:t>
            </a:r>
            <a:r>
              <a:rPr lang="ru-RU" sz="2800" b="1" dirty="0" smtClean="0">
                <a:solidFill>
                  <a:srgbClr val="CC6600"/>
                </a:solidFill>
              </a:rPr>
              <a:t> Чурбан»</a:t>
            </a:r>
            <a:endParaRPr lang="ru-RU" sz="2800" b="1" dirty="0">
              <a:solidFill>
                <a:srgbClr val="CC6600"/>
              </a:solidFill>
            </a:endParaRPr>
          </a:p>
        </p:txBody>
      </p:sp>
      <p:pic>
        <p:nvPicPr>
          <p:cNvPr id="10" name="Picture 4" descr="https://img2.freepng.ru/20180426/eze/kisspng-heraldry-rose-coat-of-arms-clip-art-a-flower-petal-5ae2850dcbc032.88838264152479463783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051720" y="5301208"/>
            <a:ext cx="764306" cy="696368"/>
          </a:xfrm>
          <a:prstGeom prst="rect">
            <a:avLst/>
          </a:prstGeom>
          <a:noFill/>
        </p:spPr>
      </p:pic>
      <p:pic>
        <p:nvPicPr>
          <p:cNvPr id="11" name="Picture 4" descr="https://img2.freepng.ru/20180426/eze/kisspng-heraldry-rose-coat-of-arms-clip-art-a-flower-petal-5ae2850dcbc032.88838264152479463783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699792" y="6021288"/>
            <a:ext cx="764306" cy="696368"/>
          </a:xfrm>
          <a:prstGeom prst="rect">
            <a:avLst/>
          </a:prstGeom>
          <a:noFill/>
        </p:spPr>
      </p:pic>
      <p:pic>
        <p:nvPicPr>
          <p:cNvPr id="23560" name="Picture 8" descr="http://mexalib.com/media/books/covers/82/84/435924.jpg"/>
          <p:cNvPicPr>
            <a:picLocks noChangeAspect="1" noChangeArrowheads="1"/>
          </p:cNvPicPr>
          <p:nvPr/>
        </p:nvPicPr>
        <p:blipFill>
          <a:blip r:embed="rId4" cstate="print"/>
          <a:srcRect l="7560" t="23084" r="39521" b="1894"/>
          <a:stretch>
            <a:fillRect/>
          </a:stretch>
        </p:blipFill>
        <p:spPr bwMode="auto">
          <a:xfrm>
            <a:off x="3707904" y="1556792"/>
            <a:ext cx="1584176" cy="2942041"/>
          </a:xfrm>
          <a:prstGeom prst="rect">
            <a:avLst/>
          </a:prstGeom>
          <a:noFill/>
        </p:spPr>
      </p:pic>
      <p:pic>
        <p:nvPicPr>
          <p:cNvPr id="15" name="Picture 4" descr="https://img2.freepng.ru/20180426/eze/kisspng-heraldry-rose-coat-of-arms-clip-art-a-flower-petal-5ae2850dcbc032.8883826415247946378346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403648" y="4509120"/>
            <a:ext cx="764306" cy="696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3325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2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46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