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60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31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424936" cy="1200329"/>
          </a:xfrm>
          <a:prstGeom prst="rect">
            <a:avLst/>
          </a:prstGeom>
          <a:gradFill flip="none" rotWithShape="1">
            <a:gsLst>
              <a:gs pos="31000">
                <a:schemeClr val="tx2">
                  <a:lumMod val="20000"/>
                  <a:lumOff val="80000"/>
                </a:scheme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</a:rPr>
              <a:t>«Он некрасив, но у него доброе сердце, и плавает он не хуже, смею даже сказать – лучше других. Я думаю, что он вырастет, похорошеет или станет со временем поменьше».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91680" y="4581128"/>
            <a:ext cx="5217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Гадкий утенок, «Гадкий утенок»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411760" y="6093296"/>
            <a:ext cx="6463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Петух, «Дворовый </a:t>
            </a:r>
            <a:r>
              <a:rPr lang="ru-RU" sz="2800" b="1" dirty="0">
                <a:solidFill>
                  <a:srgbClr val="C00000"/>
                </a:solidFill>
              </a:rPr>
              <a:t>петух и </a:t>
            </a:r>
            <a:r>
              <a:rPr lang="ru-RU" sz="2800" b="1" dirty="0" smtClean="0">
                <a:solidFill>
                  <a:srgbClr val="C00000"/>
                </a:solidFill>
              </a:rPr>
              <a:t>флюгерный»</a:t>
            </a:r>
            <a:r>
              <a:rPr lang="ru-RU" sz="2400" b="1" dirty="0">
                <a:solidFill>
                  <a:srgbClr val="C00000"/>
                </a:solidFill>
              </a:rPr>
              <a:t> </a:t>
            </a:r>
          </a:p>
        </p:txBody>
      </p:sp>
      <p:pic>
        <p:nvPicPr>
          <p:cNvPr id="5" name="Picture 30" descr="https://yt3.ggpht.com/a/AATXAJx7j6LzMvW2eAFB0-qUgnDNRWL75nlbU12Q=s900-c-k-c0xffffffff-no-rj-mo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600" y="4437112"/>
            <a:ext cx="792088" cy="792088"/>
          </a:xfrm>
          <a:prstGeom prst="rect">
            <a:avLst/>
          </a:prstGeom>
          <a:noFill/>
        </p:spPr>
      </p:pic>
      <p:pic>
        <p:nvPicPr>
          <p:cNvPr id="6" name="Picture 30" descr="https://yt3.ggpht.com/a/AATXAJx7j6LzMvW2eAFB0-qUgnDNRWL75nlbU12Q=s900-c-k-c0xffffffff-no-rj-mo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1680" y="5949280"/>
            <a:ext cx="720080" cy="720080"/>
          </a:xfrm>
          <a:prstGeom prst="rect">
            <a:avLst/>
          </a:prstGeom>
          <a:noFill/>
        </p:spPr>
      </p:pic>
      <p:pic>
        <p:nvPicPr>
          <p:cNvPr id="7" name="Picture 30" descr="https://yt3.ggpht.com/a/AATXAJx7j6LzMvW2eAFB0-qUgnDNRWL75nlbU12Q=s900-c-k-c0xffffffff-no-rj-mo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648" y="5229200"/>
            <a:ext cx="720080" cy="72008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2051720" y="530120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Гусек-скакунок, «Прыгуны»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 t="2721" b="2041"/>
          <a:stretch>
            <a:fillRect/>
          </a:stretch>
        </p:blipFill>
        <p:spPr bwMode="auto">
          <a:xfrm>
            <a:off x="2339752" y="1628799"/>
            <a:ext cx="3816424" cy="272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443859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2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57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Г.Х.Андерсен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Г.Х.Андерсен</vt:lpwstr>
  </property>
  <property fmtid="{D5CDD505-2E9C-101B-9397-08002B2CF9AE}" pid="3" name="SlideDescription">
    <vt:lpwstr/>
  </property>
</Properties>
</file>