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https://im0-tub-ru.yandex.net/i?id=35ed6ed26a818cfbfdbaf39a06f1e233&amp;ref=rim&amp;n=33&amp;w=165&amp;h=165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6021288"/>
            <a:ext cx="720080" cy="720081"/>
          </a:xfrm>
          <a:prstGeom prst="rect">
            <a:avLst/>
          </a:prstGeom>
          <a:noFill/>
        </p:spPr>
      </p:pic>
      <p:pic>
        <p:nvPicPr>
          <p:cNvPr id="3" name="Picture 24" descr="https://im0-tub-ru.yandex.net/i?id=35ed6ed26a818cfbfdbaf39a06f1e233&amp;ref=rim&amp;n=33&amp;w=165&amp;h=16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301208"/>
            <a:ext cx="720080" cy="720081"/>
          </a:xfrm>
          <a:prstGeom prst="rect">
            <a:avLst/>
          </a:prstGeom>
          <a:noFill/>
        </p:spPr>
      </p:pic>
      <p:pic>
        <p:nvPicPr>
          <p:cNvPr id="4" name="Picture 24" descr="https://im0-tub-ru.yandex.net/i?id=35ed6ed26a818cfbfdbaf39a06f1e233&amp;ref=rim&amp;n=33&amp;w=165&amp;h=16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581128"/>
            <a:ext cx="720080" cy="720081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332656"/>
            <a:ext cx="8568952" cy="1200329"/>
          </a:xfrm>
          <a:prstGeom prst="rect">
            <a:avLst/>
          </a:prstGeom>
          <a:solidFill>
            <a:srgbClr val="FF9933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3300"/>
                </a:solidFill>
              </a:rPr>
              <a:t>«Боже мой, на что она была похожа! Вода бежала с ее волос и платья прямо в носки башмаков и вытекала из пяток, а она все-таки уверяла, что она настоящая …».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6021288"/>
            <a:ext cx="617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00"/>
                </a:solidFill>
              </a:rPr>
              <a:t>Принцесса, «Принцесса на горошине»</a:t>
            </a:r>
          </a:p>
        </p:txBody>
      </p:sp>
      <p:pic>
        <p:nvPicPr>
          <p:cNvPr id="19460" name="Picture 4" descr="https://cs6.livemaster.ru/storage/a5/37/a9e5f53df6cac3424d5dedcf151w.jpg"/>
          <p:cNvPicPr>
            <a:picLocks noChangeAspect="1" noChangeArrowheads="1"/>
          </p:cNvPicPr>
          <p:nvPr/>
        </p:nvPicPr>
        <p:blipFill>
          <a:blip r:embed="rId4" cstate="print"/>
          <a:srcRect l="32833" t="16800" r="40079"/>
          <a:stretch>
            <a:fillRect/>
          </a:stretch>
        </p:blipFill>
        <p:spPr bwMode="auto">
          <a:xfrm>
            <a:off x="3779912" y="1700808"/>
            <a:ext cx="1800200" cy="2701644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2123728" y="5373216"/>
            <a:ext cx="509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3300"/>
                </a:solidFill>
              </a:rPr>
              <a:t>Хельга</a:t>
            </a:r>
            <a:r>
              <a:rPr lang="ru-RU" sz="2800" b="1" dirty="0" smtClean="0">
                <a:solidFill>
                  <a:srgbClr val="FF3300"/>
                </a:solidFill>
              </a:rPr>
              <a:t>, «Дочь </a:t>
            </a:r>
            <a:r>
              <a:rPr lang="ru-RU" sz="2800" b="1" dirty="0">
                <a:solidFill>
                  <a:srgbClr val="FF3300"/>
                </a:solidFill>
              </a:rPr>
              <a:t>Болотного </a:t>
            </a:r>
            <a:r>
              <a:rPr lang="ru-RU" sz="2800" b="1" dirty="0" smtClean="0">
                <a:solidFill>
                  <a:srgbClr val="FF3300"/>
                </a:solidFill>
              </a:rPr>
              <a:t>царя»</a:t>
            </a:r>
            <a:endParaRPr lang="ru-RU" sz="2800" b="1" dirty="0">
              <a:solidFill>
                <a:srgbClr val="FF33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63688" y="4653136"/>
            <a:ext cx="486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33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3300"/>
                </a:solidFill>
              </a:rPr>
              <a:t>, «</a:t>
            </a:r>
            <a:r>
              <a:rPr lang="ru-RU" sz="2800" b="1" dirty="0" err="1" smtClean="0">
                <a:solidFill>
                  <a:srgbClr val="FF33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3300"/>
                </a:solidFill>
              </a:rPr>
              <a:t>»</a:t>
            </a:r>
            <a:endParaRPr lang="ru-RU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769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