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5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1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16632"/>
            <a:ext cx="8424936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9933"/>
                </a:solidFill>
              </a:rPr>
              <a:t>«Богатые уборы так шли к ней, она была в них так ослепительно хороша, что весь двор преклонялся перед ней. А король провозгласил ее своей невестой, хотя архиепископ и покачал головой, нашептывая, что лесная красавица, должно быть ведьма».</a:t>
            </a:r>
            <a:endParaRPr lang="ru-RU" sz="2400" dirty="0">
              <a:solidFill>
                <a:srgbClr val="FF9933"/>
              </a:solidFill>
            </a:endParaRPr>
          </a:p>
        </p:txBody>
      </p:sp>
      <p:pic>
        <p:nvPicPr>
          <p:cNvPr id="3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221088"/>
            <a:ext cx="960107" cy="720080"/>
          </a:xfrm>
          <a:prstGeom prst="rect">
            <a:avLst/>
          </a:prstGeom>
          <a:noFill/>
        </p:spPr>
      </p:pic>
      <p:pic>
        <p:nvPicPr>
          <p:cNvPr id="4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5157192"/>
            <a:ext cx="960107" cy="720080"/>
          </a:xfrm>
          <a:prstGeom prst="rect">
            <a:avLst/>
          </a:prstGeom>
          <a:noFill/>
        </p:spPr>
      </p:pic>
      <p:pic>
        <p:nvPicPr>
          <p:cNvPr id="5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949280"/>
            <a:ext cx="960107" cy="72008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987824" y="6093296"/>
            <a:ext cx="3884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6600"/>
                </a:solidFill>
              </a:rPr>
              <a:t>Элиза</a:t>
            </a:r>
            <a:r>
              <a:rPr lang="ru-RU" sz="2800" b="1" dirty="0">
                <a:solidFill>
                  <a:srgbClr val="FF6600"/>
                </a:solidFill>
              </a:rPr>
              <a:t>,</a:t>
            </a:r>
            <a:r>
              <a:rPr lang="ru-RU" sz="2800" b="1" dirty="0" smtClean="0">
                <a:solidFill>
                  <a:srgbClr val="FF6600"/>
                </a:solidFill>
              </a:rPr>
              <a:t> «Дикие лебеди»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4365104"/>
            <a:ext cx="486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66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6600"/>
                </a:solidFill>
              </a:rPr>
              <a:t>, «</a:t>
            </a:r>
            <a:r>
              <a:rPr lang="ru-RU" sz="2800" b="1" dirty="0" err="1" smtClean="0">
                <a:solidFill>
                  <a:srgbClr val="FF66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6600"/>
                </a:solidFill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5301208"/>
            <a:ext cx="617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6600"/>
                </a:solidFill>
              </a:rPr>
              <a:t>Принцесса, «Принцесса на горошине»</a:t>
            </a:r>
          </a:p>
        </p:txBody>
      </p:sp>
      <p:sp>
        <p:nvSpPr>
          <p:cNvPr id="18434" name="AutoShape 2" descr="Принцесса на горошине сказка Андерс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C:\Users\Vladimir\Desktop\princessa-na-goroshine4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8" name="Picture 6" descr="https://i.pinimg.com/736x/18/bf/7b/18bf7b7a50526656df5dd7785089fbe6--christmas-cartoons-the-wild.jpg"/>
          <p:cNvPicPr>
            <a:picLocks noChangeAspect="1" noChangeArrowheads="1"/>
          </p:cNvPicPr>
          <p:nvPr/>
        </p:nvPicPr>
        <p:blipFill>
          <a:blip r:embed="rId4" cstate="print"/>
          <a:srcRect l="24138" t="21739" r="8814" b="40133"/>
          <a:stretch>
            <a:fillRect/>
          </a:stretch>
        </p:blipFill>
        <p:spPr bwMode="auto">
          <a:xfrm>
            <a:off x="2843808" y="2132856"/>
            <a:ext cx="2972225" cy="2085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214885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1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64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