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46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2699792" y="476672"/>
            <a:ext cx="1656184" cy="2042627"/>
          </a:xfrm>
          <a:prstGeom prst="rect">
            <a:avLst/>
          </a:prstGeom>
          <a:noFill/>
        </p:spPr>
      </p:pic>
      <p:pic>
        <p:nvPicPr>
          <p:cNvPr id="16386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229355" y="930394"/>
            <a:ext cx="1728192" cy="1684895"/>
          </a:xfrm>
          <a:prstGeom prst="rect">
            <a:avLst/>
          </a:prstGeom>
          <a:noFill/>
        </p:spPr>
      </p:pic>
      <p:pic>
        <p:nvPicPr>
          <p:cNvPr id="30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2699792" y="4653136"/>
            <a:ext cx="1656184" cy="2042627"/>
          </a:xfrm>
          <a:prstGeom prst="rect">
            <a:avLst/>
          </a:prstGeom>
          <a:noFill/>
        </p:spPr>
      </p:pic>
      <p:pic>
        <p:nvPicPr>
          <p:cNvPr id="31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5004048" y="2831334"/>
            <a:ext cx="1440160" cy="1776197"/>
          </a:xfrm>
          <a:prstGeom prst="rect">
            <a:avLst/>
          </a:prstGeom>
          <a:noFill/>
        </p:spPr>
      </p:pic>
      <p:pic>
        <p:nvPicPr>
          <p:cNvPr id="32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395536" y="2780928"/>
            <a:ext cx="1656184" cy="2042627"/>
          </a:xfrm>
          <a:prstGeom prst="rect">
            <a:avLst/>
          </a:prstGeom>
          <a:noFill/>
        </p:spPr>
      </p:pic>
      <p:pic>
        <p:nvPicPr>
          <p:cNvPr id="16394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3059832" y="2564904"/>
            <a:ext cx="1308270" cy="2150275"/>
          </a:xfrm>
          <a:prstGeom prst="rect">
            <a:avLst/>
          </a:prstGeom>
          <a:noFill/>
        </p:spPr>
      </p:pic>
      <p:pic>
        <p:nvPicPr>
          <p:cNvPr id="7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336857" y="4935406"/>
            <a:ext cx="1728192" cy="1684895"/>
          </a:xfrm>
          <a:prstGeom prst="rect">
            <a:avLst/>
          </a:prstGeom>
          <a:noFill/>
        </p:spPr>
      </p:pic>
      <p:pic>
        <p:nvPicPr>
          <p:cNvPr id="8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7033604" y="4818827"/>
            <a:ext cx="1728192" cy="1684895"/>
          </a:xfrm>
          <a:prstGeom prst="rect">
            <a:avLst/>
          </a:prstGeom>
          <a:noFill/>
        </p:spPr>
      </p:pic>
      <p:pic>
        <p:nvPicPr>
          <p:cNvPr id="9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7186453" y="642363"/>
            <a:ext cx="1728192" cy="1684895"/>
          </a:xfrm>
          <a:prstGeom prst="rect">
            <a:avLst/>
          </a:prstGeom>
          <a:noFill/>
        </p:spPr>
      </p:pic>
      <p:pic>
        <p:nvPicPr>
          <p:cNvPr id="14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5292080" y="4529050"/>
            <a:ext cx="1296144" cy="2130345"/>
          </a:xfrm>
          <a:prstGeom prst="rect">
            <a:avLst/>
          </a:prstGeom>
          <a:noFill/>
        </p:spPr>
      </p:pic>
      <p:pic>
        <p:nvPicPr>
          <p:cNvPr id="15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7452320" y="2492896"/>
            <a:ext cx="1308270" cy="2150275"/>
          </a:xfrm>
          <a:prstGeom prst="rect">
            <a:avLst/>
          </a:prstGeom>
          <a:noFill/>
        </p:spPr>
      </p:pic>
      <p:pic>
        <p:nvPicPr>
          <p:cNvPr id="16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5345442" y="692696"/>
            <a:ext cx="1314790" cy="216099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71600" y="177281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1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162880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2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141277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3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6376" y="14847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4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378904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5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9872" y="328498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6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3789040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7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12360" y="314096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8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87727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9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848" y="5877272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10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8104" y="52292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11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573325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12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23528" y="0"/>
            <a:ext cx="7979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Угадайте героя по описанию его портрета: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65879364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19</Words>
  <Application>Microsoft Office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