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28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23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6" descr="https://img2.freepng.ru/20180318/vuw/kisspng-crocus-vernus-flower-purple-clip-art-crocus-cliparts-5aae90de43ced7.1867574715213897902778.jp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99792" y="5949280"/>
            <a:ext cx="720080" cy="736082"/>
          </a:xfrm>
          <a:prstGeom prst="rect">
            <a:avLst/>
          </a:prstGeom>
          <a:noFill/>
        </p:spPr>
      </p:pic>
      <p:pic>
        <p:nvPicPr>
          <p:cNvPr id="3" name="Picture 26" descr="https://img2.freepng.ru/20180318/vuw/kisspng-crocus-vernus-flower-purple-clip-art-crocus-cliparts-5aae90de43ced7.1867574715213897902778.jp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1720" y="5157192"/>
            <a:ext cx="720080" cy="736082"/>
          </a:xfrm>
          <a:prstGeom prst="rect">
            <a:avLst/>
          </a:prstGeom>
          <a:noFill/>
        </p:spPr>
      </p:pic>
      <p:pic>
        <p:nvPicPr>
          <p:cNvPr id="4" name="Picture 26" descr="https://img2.freepng.ru/20180318/vuw/kisspng-crocus-vernus-flower-purple-clip-art-crocus-cliparts-5aae90de43ced7.1867574715213897902778.jp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3648" y="4221088"/>
            <a:ext cx="720080" cy="736082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251520" y="332656"/>
            <a:ext cx="8640960" cy="830997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CC99FF"/>
                </a:solidFill>
              </a:rPr>
              <a:t>«Он был очень похож на настоящего, но весь осыпан бриллиантами, рубинами и сапфирами» 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79712" y="4365104"/>
            <a:ext cx="5754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9900FF"/>
                </a:solidFill>
              </a:rPr>
              <a:t>Мраморный мальчик, «Русалочка»</a:t>
            </a:r>
            <a:endParaRPr lang="ru-RU" sz="2800" dirty="0">
              <a:solidFill>
                <a:srgbClr val="9900FF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27784" y="5013176"/>
            <a:ext cx="523233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9900FF"/>
                </a:solidFill>
              </a:rPr>
              <a:t>Оловянный солдатик, </a:t>
            </a:r>
          </a:p>
          <a:p>
            <a:r>
              <a:rPr lang="ru-RU" sz="2800" b="1" dirty="0" smtClean="0">
                <a:solidFill>
                  <a:srgbClr val="9900FF"/>
                </a:solidFill>
              </a:rPr>
              <a:t>«Стойкий оловянный солдатик»</a:t>
            </a:r>
            <a:endParaRPr lang="ru-RU" sz="2800" dirty="0">
              <a:solidFill>
                <a:srgbClr val="9900FF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75856" y="6093296"/>
            <a:ext cx="33831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9900FF"/>
                </a:solidFill>
              </a:rPr>
              <a:t>С</a:t>
            </a:r>
            <a:r>
              <a:rPr lang="ru-RU" sz="2800" b="1" dirty="0" smtClean="0">
                <a:solidFill>
                  <a:srgbClr val="9900FF"/>
                </a:solidFill>
              </a:rPr>
              <a:t>оловей, «Соловей»</a:t>
            </a:r>
            <a:endParaRPr lang="ru-RU" sz="2800" dirty="0">
              <a:solidFill>
                <a:srgbClr val="9900FF"/>
              </a:solidFill>
            </a:endParaRPr>
          </a:p>
        </p:txBody>
      </p:sp>
      <p:pic>
        <p:nvPicPr>
          <p:cNvPr id="28674" name="Picture 2" descr="http://yavix.ru/i/c/6/7/669ef31656505d2c0d6bcc94a8927.jpg"/>
          <p:cNvPicPr>
            <a:picLocks noChangeAspect="1" noChangeArrowheads="1"/>
          </p:cNvPicPr>
          <p:nvPr/>
        </p:nvPicPr>
        <p:blipFill>
          <a:blip r:embed="rId4" cstate="print"/>
          <a:srcRect l="10594" t="18182" r="21224" b="6818"/>
          <a:stretch>
            <a:fillRect/>
          </a:stretch>
        </p:blipFill>
        <p:spPr bwMode="auto">
          <a:xfrm>
            <a:off x="2627784" y="1412776"/>
            <a:ext cx="3316732" cy="2736304"/>
          </a:xfrm>
          <a:prstGeom prst="rect">
            <a:avLst/>
          </a:prstGeom>
          <a:noFill/>
        </p:spPr>
      </p:pic>
      <p:sp>
        <p:nvSpPr>
          <p:cNvPr id="28676" name="AutoShape 4" descr="https://sad9.ru/images/u/pages/skazki-andersena-stojkij-olovyannij-soldatik-cover-5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678" name="Picture 6" descr="https://i.pinimg.com/736x/91/d9/70/91d9708233510e42846cb8403a5b03c0.jpg"/>
          <p:cNvPicPr>
            <a:picLocks noChangeAspect="1" noChangeArrowheads="1"/>
          </p:cNvPicPr>
          <p:nvPr/>
        </p:nvPicPr>
        <p:blipFill>
          <a:blip r:embed="rId5" cstate="print"/>
          <a:srcRect l="12645" t="14452" r="47612" b="15095"/>
          <a:stretch>
            <a:fillRect/>
          </a:stretch>
        </p:blipFill>
        <p:spPr bwMode="auto">
          <a:xfrm>
            <a:off x="2627784" y="1628800"/>
            <a:ext cx="1368152" cy="2490511"/>
          </a:xfrm>
          <a:prstGeom prst="rect">
            <a:avLst/>
          </a:prstGeom>
          <a:noFill/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56676977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37</Words>
  <Application>Microsoft Office PowerPoint</Application>
  <PresentationFormat>Экран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Г.Х.Андерсен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Г.Х.Андерсен</vt:lpwstr>
  </property>
  <property fmtid="{D5CDD505-2E9C-101B-9397-08002B2CF9AE}" pid="3" name="SlideDescription">
    <vt:lpwstr/>
  </property>
</Properties>
</file>