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7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5949280"/>
            <a:ext cx="792088" cy="792088"/>
          </a:xfrm>
          <a:prstGeom prst="rect">
            <a:avLst/>
          </a:prstGeom>
          <a:noFill/>
        </p:spPr>
      </p:pic>
      <p:pic>
        <p:nvPicPr>
          <p:cNvPr id="3" name="Picture 2" descr="https://img2.freepng.ru/20180715/cyl/kisspng-flower-petal-clip-art-flor-de-lotus-5b4ba06d011f72.7169355615316829250046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157192"/>
            <a:ext cx="792088" cy="792088"/>
          </a:xfrm>
          <a:prstGeom prst="rect">
            <a:avLst/>
          </a:prstGeom>
          <a:noFill/>
        </p:spPr>
      </p:pic>
      <p:pic>
        <p:nvPicPr>
          <p:cNvPr id="4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365104"/>
            <a:ext cx="836712" cy="8367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23528" y="260648"/>
            <a:ext cx="8496944" cy="1200329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«Одет он чудесно: на нем шелковый кафтан, только нельзя сказать, какого цвета. Он отливает то голубым, то зеленым, то красным, смотря по тому, в какую сторону он повернется». </a:t>
            </a:r>
            <a:endParaRPr lang="ru-RU" sz="2400" dirty="0" smtClean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5229200"/>
            <a:ext cx="4461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7030A0"/>
                </a:solidFill>
              </a:rPr>
              <a:t>Оле-Лукойе</a:t>
            </a:r>
            <a:r>
              <a:rPr lang="ru-RU" sz="2800" b="1" dirty="0" smtClean="0">
                <a:solidFill>
                  <a:srgbClr val="7030A0"/>
                </a:solidFill>
              </a:rPr>
              <a:t>, «</a:t>
            </a:r>
            <a:r>
              <a:rPr lang="ru-RU" sz="2800" b="1" dirty="0" err="1">
                <a:solidFill>
                  <a:srgbClr val="7030A0"/>
                </a:solidFill>
              </a:rPr>
              <a:t>Оле-Лукойе</a:t>
            </a:r>
            <a:r>
              <a:rPr lang="ru-RU" sz="2800" b="1" dirty="0" smtClean="0">
                <a:solidFill>
                  <a:srgbClr val="7030A0"/>
                </a:solidFill>
              </a:rPr>
              <a:t>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4437112"/>
            <a:ext cx="4953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Принц - свинопас, «Свинопас»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6093296"/>
            <a:ext cx="3370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Принц, «Русалочка»</a:t>
            </a:r>
          </a:p>
        </p:txBody>
      </p:sp>
      <p:pic>
        <p:nvPicPr>
          <p:cNvPr id="5122" name="Picture 2" descr="https://chitaem-skazki.ru/wp-content/uploads/2019/04/%D0%9E%D0%BB%D0%B5-%D0%9B%D1%83%D0%BA%D0%BE%D0%B9%D0%B5-%D1%81%D0%BA%D0%B0%D0%B7%D0%BA%D0%B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556792"/>
            <a:ext cx="3444323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82715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55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