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5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2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https://yt3.ggpht.com/a/AGF-l798N9ujjfayG2kOEdjrrdM4x8XoV1sqDO0u3A=s900-c-k-c0xffffffff-no-rj-mo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4149080"/>
            <a:ext cx="919064" cy="919064"/>
          </a:xfrm>
          <a:prstGeom prst="rect">
            <a:avLst/>
          </a:prstGeom>
          <a:noFill/>
        </p:spPr>
      </p:pic>
      <p:pic>
        <p:nvPicPr>
          <p:cNvPr id="3" name="Picture 16" descr="https://yt3.ggpht.com/a/AGF-l798N9ujjfayG2kOEdjrrdM4x8XoV1sqDO0u3A=s900-c-k-c0xffffffff-no-rj-mo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5157192"/>
            <a:ext cx="919064" cy="919064"/>
          </a:xfrm>
          <a:prstGeom prst="rect">
            <a:avLst/>
          </a:prstGeom>
          <a:noFill/>
        </p:spPr>
      </p:pic>
      <p:pic>
        <p:nvPicPr>
          <p:cNvPr id="4" name="Picture 16" descr="https://yt3.ggpht.com/a/AGF-l798N9ujjfayG2kOEdjrrdM4x8XoV1sqDO0u3A=s900-c-k-c0xffffffff-no-rj-mo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5805264"/>
            <a:ext cx="919064" cy="919064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79512" y="188640"/>
            <a:ext cx="8712968" cy="1200329"/>
          </a:xfrm>
          <a:prstGeom prst="rect">
            <a:avLst/>
          </a:prstGeom>
          <a:solidFill>
            <a:srgbClr val="0099FF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«У каждого на груди блистала звезда и у левого бока гремела сабля. Они писали алмазными грифелями на золотых досках и отлично умели читать – и по книжке и без книжки, на память» .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5373216"/>
            <a:ext cx="5389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Братья-принцы, «Дикие лебеди»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75656" y="4365104"/>
            <a:ext cx="52323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Оловянные солдатики ,</a:t>
            </a:r>
          </a:p>
          <a:p>
            <a:r>
              <a:rPr lang="ru-RU" sz="2800" b="1" dirty="0" smtClean="0">
                <a:solidFill>
                  <a:srgbClr val="FF0000"/>
                </a:solidFill>
              </a:rPr>
              <a:t>«Стойкий оловянный солдатик»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19872" y="6093296"/>
            <a:ext cx="3856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Эльфы, «</a:t>
            </a:r>
            <a:r>
              <a:rPr lang="ru-RU" sz="2800" b="1" dirty="0" err="1" smtClean="0">
                <a:solidFill>
                  <a:srgbClr val="FF00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FF0000"/>
                </a:solidFill>
              </a:rPr>
              <a:t>»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25602" name="Picture 2" descr="https://avatars.mds.yandex.net/get-pdb/215709/f563bb78-1301-43dd-857c-762cd493a1c5/s1200?webp=fal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1484784"/>
            <a:ext cx="3528392" cy="2887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105294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2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56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