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1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0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60648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Сколько историй рассказано Андерсеном в сказке «Снежная королева»? 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5013176"/>
            <a:ext cx="988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Семь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436096" y="5733256"/>
            <a:ext cx="1342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Восемь</a:t>
            </a:r>
            <a:endParaRPr lang="ru-RU" sz="28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760" y="4293096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Пять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3074" name="Picture 2" descr="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196752"/>
            <a:ext cx="4833412" cy="3528392"/>
          </a:xfrm>
          <a:prstGeom prst="rect">
            <a:avLst/>
          </a:prstGeom>
          <a:noFill/>
        </p:spPr>
      </p:pic>
      <p:pic>
        <p:nvPicPr>
          <p:cNvPr id="3078" name="Picture 6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7664" y="3933056"/>
            <a:ext cx="1152128" cy="1221255"/>
          </a:xfrm>
          <a:prstGeom prst="rect">
            <a:avLst/>
          </a:prstGeom>
          <a:noFill/>
        </p:spPr>
      </p:pic>
      <p:pic>
        <p:nvPicPr>
          <p:cNvPr id="10" name="Picture 6" descr="https://thumbs.dreamstime.com/b/%D1%83%D1%81%D0%BC%D0%B5%D1%85%D0%B0%D1%82%D1%8C%D1%81%D1%8F-%D1%86%D0%B2%D0%B5%D1%82%D0%BA%D0%B0-5333939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5636745"/>
            <a:ext cx="1152128" cy="1221255"/>
          </a:xfrm>
          <a:prstGeom prst="rect">
            <a:avLst/>
          </a:prstGeom>
          <a:noFill/>
        </p:spPr>
      </p:pic>
      <p:pic>
        <p:nvPicPr>
          <p:cNvPr id="11" name="Picture 6" descr="https://thumbs.dreamstime.com/b/%D1%83%D1%81%D0%BC%D0%B5%D1%85%D0%B0%D1%82%D1%8C%D1%81%D1%8F-%D1%86%D0%B2%D0%B5%D1%82%D0%BA%D0%B0-5333939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4797152"/>
            <a:ext cx="1152128" cy="1221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74415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13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