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0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0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Сколько собак увидел солдат в сказке «Огниво»? 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12" y="404664"/>
            <a:ext cx="378042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2123728" y="3429000"/>
            <a:ext cx="99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Одну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35896" y="4581128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Две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0032" y="5805264"/>
            <a:ext cx="73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Три</a:t>
            </a:r>
            <a:endParaRPr lang="ru-RU" sz="2800" dirty="0">
              <a:solidFill>
                <a:srgbClr val="C00000"/>
              </a:solidFill>
            </a:endParaRPr>
          </a:p>
        </p:txBody>
      </p:sp>
      <p:pic>
        <p:nvPicPr>
          <p:cNvPr id="2050" name="Picture 2" descr="https://st2.depositphotos.com/1129232/9414/v/950/depositphotos_94142364-stock-illustration-vector-spring-cartoon-flowers-isolated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2996952"/>
            <a:ext cx="1512168" cy="1512168"/>
          </a:xfrm>
          <a:prstGeom prst="rect">
            <a:avLst/>
          </a:prstGeom>
          <a:noFill/>
        </p:spPr>
      </p:pic>
      <p:pic>
        <p:nvPicPr>
          <p:cNvPr id="8" name="Picture 2" descr="https://st2.depositphotos.com/1129232/9414/v/950/depositphotos_94142364-stock-illustration-vector-spring-cartoon-flowers-isolated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4221088"/>
            <a:ext cx="1503784" cy="1503784"/>
          </a:xfrm>
          <a:prstGeom prst="rect">
            <a:avLst/>
          </a:prstGeom>
          <a:noFill/>
        </p:spPr>
      </p:pic>
      <p:pic>
        <p:nvPicPr>
          <p:cNvPr id="9" name="Picture 2" descr="https://st2.depositphotos.com/1129232/9414/v/950/depositphotos_94142364-stock-illustration-vector-spring-cartoon-flowers-isolated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5896" y="5301208"/>
            <a:ext cx="1412776" cy="14127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88629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12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