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8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50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4176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FF3399"/>
                </a:solidFill>
              </a:rPr>
              <a:t>Сколько раз пропел искусственный соловей из сказки «Соловей» одну и ту же песню? </a:t>
            </a:r>
            <a:endParaRPr lang="ru-RU" sz="2800" dirty="0">
              <a:solidFill>
                <a:srgbClr val="FF3399"/>
              </a:solidFill>
            </a:endParaRPr>
          </a:p>
        </p:txBody>
      </p:sp>
      <p:pic>
        <p:nvPicPr>
          <p:cNvPr id="4" name="Picture 4" descr="https://thumbs.dreamstime.com/b/%D1%86%D0%B2%D0%B5%D1%82%D0%BE%D0%BA-%D1%88%D0%B0%D1%80%D0%B6%D0%B0-1939047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3068960"/>
            <a:ext cx="796132" cy="1155676"/>
          </a:xfrm>
          <a:prstGeom prst="rect">
            <a:avLst/>
          </a:prstGeom>
          <a:noFill/>
        </p:spPr>
      </p:pic>
      <p:pic>
        <p:nvPicPr>
          <p:cNvPr id="5" name="Picture 4" descr="https://thumbs.dreamstime.com/b/%D1%86%D0%B2%D0%B5%D1%82%D0%BE%D0%BA-%D1%88%D0%B0%D1%80%D0%B6%D0%B0-19390472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5373216"/>
            <a:ext cx="796132" cy="1155676"/>
          </a:xfrm>
          <a:prstGeom prst="rect">
            <a:avLst/>
          </a:prstGeom>
          <a:noFill/>
        </p:spPr>
      </p:pic>
      <p:pic>
        <p:nvPicPr>
          <p:cNvPr id="6" name="Picture 4" descr="https://thumbs.dreamstime.com/b/%D1%86%D0%B2%D0%B5%D1%82%D0%BE%D0%BA-%D1%88%D0%B0%D1%80%D0%B6%D0%B0-19390472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509120"/>
            <a:ext cx="796132" cy="115567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115616" y="3429000"/>
            <a:ext cx="1859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3399"/>
                </a:solidFill>
              </a:rPr>
              <a:t>Десять раз</a:t>
            </a:r>
            <a:endParaRPr lang="ru-RU" sz="2800" dirty="0">
              <a:solidFill>
                <a:srgbClr val="FF3399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635896" y="5733256"/>
            <a:ext cx="2702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3399"/>
                </a:solidFill>
              </a:rPr>
              <a:t>Тринадцать  раз</a:t>
            </a:r>
            <a:endParaRPr lang="ru-RU" sz="2800" dirty="0">
              <a:solidFill>
                <a:srgbClr val="FF3399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91680" y="4725144"/>
            <a:ext cx="3038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3399"/>
                </a:solidFill>
              </a:rPr>
              <a:t>Тридцать три раза</a:t>
            </a:r>
            <a:endParaRPr lang="ru-RU" sz="2800" dirty="0">
              <a:solidFill>
                <a:srgbClr val="FF3399"/>
              </a:solidFill>
            </a:endParaRPr>
          </a:p>
        </p:txBody>
      </p:sp>
      <p:pic>
        <p:nvPicPr>
          <p:cNvPr id="37890" name="Picture 2" descr="https://web-skazki.ru/preview-files/solovey-korolya-x-10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548680"/>
            <a:ext cx="4176464" cy="41764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66240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23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