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1029-53A3-429F-A88A-8ED07BC21055}" type="datetimeFigureOut">
              <a:rPr lang="ru-RU" smtClean="0"/>
              <a:pPr/>
              <a:t>14.05.2020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61AA0-E4F4-4A1B-A7B4-B8FA1958A48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9210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FFCC">
            <a:alpha val="9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31029-53A3-429F-A88A-8ED07BC21055}" type="datetimeFigureOut">
              <a:rPr lang="ru-RU" smtClean="0"/>
              <a:pPr/>
              <a:t>14.05.2020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61AA0-E4F4-4A1B-A7B4-B8FA1958A48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9242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51520" y="188640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800" b="1" dirty="0" smtClean="0">
                <a:solidFill>
                  <a:srgbClr val="7030A0"/>
                </a:solidFill>
              </a:rPr>
              <a:t>Сколько тюфяков, перин и горошин положили на постель принцессы в сказке «Принцесса на горошине»? </a:t>
            </a:r>
            <a:endParaRPr lang="ru-RU" sz="2800" b="1" dirty="0">
              <a:solidFill>
                <a:srgbClr val="7030A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043608" y="2564904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800" b="1" dirty="0" smtClean="0">
                <a:solidFill>
                  <a:srgbClr val="9933FF"/>
                </a:solidFill>
              </a:rPr>
              <a:t>Двадцать тюфяков, двадцать перин и одна горошина</a:t>
            </a:r>
            <a:endParaRPr lang="ru-RU" sz="2800" dirty="0">
              <a:solidFill>
                <a:srgbClr val="9933FF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259632" y="4437112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800" b="1" dirty="0" smtClean="0">
                <a:solidFill>
                  <a:srgbClr val="9933FF"/>
                </a:solidFill>
              </a:rPr>
              <a:t>Десять тюфяков, десять перин и одна горошина</a:t>
            </a:r>
            <a:endParaRPr lang="ru-RU" sz="2800" dirty="0">
              <a:solidFill>
                <a:srgbClr val="9933FF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987824" y="5733256"/>
            <a:ext cx="5400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solidFill>
                  <a:srgbClr val="9933FF"/>
                </a:solidFill>
              </a:rPr>
              <a:t>Пятнадцать тюфяков, пятнадцать перин и одна горошина</a:t>
            </a:r>
            <a:endParaRPr lang="ru-RU" sz="2800" dirty="0">
              <a:solidFill>
                <a:srgbClr val="9933FF"/>
              </a:solidFill>
            </a:endParaRPr>
          </a:p>
        </p:txBody>
      </p:sp>
      <p:pic>
        <p:nvPicPr>
          <p:cNvPr id="36868" name="Picture 4" descr="https://st2.depositphotos.com/7608888/10973/v/950/depositphotos_109733244-stock-illustration-cartoon-character-flower.jpg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9512" y="2564904"/>
            <a:ext cx="1149971" cy="1149971"/>
          </a:xfrm>
          <a:prstGeom prst="rect">
            <a:avLst/>
          </a:prstGeom>
          <a:noFill/>
        </p:spPr>
      </p:pic>
      <p:pic>
        <p:nvPicPr>
          <p:cNvPr id="11" name="Picture 4" descr="https://st2.depositphotos.com/7608888/10973/v/950/depositphotos_109733244-stock-illustration-cartoon-character-flower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3528" y="4797152"/>
            <a:ext cx="1149971" cy="1149971"/>
          </a:xfrm>
          <a:prstGeom prst="rect">
            <a:avLst/>
          </a:prstGeom>
          <a:noFill/>
        </p:spPr>
      </p:pic>
      <p:pic>
        <p:nvPicPr>
          <p:cNvPr id="12" name="Picture 4" descr="https://st2.depositphotos.com/7608888/10973/v/950/depositphotos_109733244-stock-illustration-cartoon-character-flower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51720" y="5517232"/>
            <a:ext cx="1149971" cy="1149971"/>
          </a:xfrm>
          <a:prstGeom prst="rect">
            <a:avLst/>
          </a:prstGeom>
          <a:noFill/>
        </p:spPr>
      </p:pic>
      <p:pic>
        <p:nvPicPr>
          <p:cNvPr id="36872" name="Picture 8" descr="https://pickimage.ru/wp-content/uploads/images/detskie/princessonpea/princesanagoroshine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98257" y="836712"/>
            <a:ext cx="3851365" cy="41044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34634731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68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68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8" grpId="1"/>
      <p:bldP spid="9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1130</TotalTime>
  <Words>41</Words>
  <Application>Microsoft Office PowerPoint</Application>
  <PresentationFormat>Экран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4" baseType="lpstr">
      <vt:lpstr>Arial</vt:lpstr>
      <vt:lpstr>Calibri</vt:lpstr>
      <vt:lpstr>Тема Office</vt:lpstr>
      <vt:lpstr>Презентация PowerPoint</vt:lpstr>
    </vt:vector>
  </TitlesOfParts>
  <Company>Krokoz™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Г.Х.Андерсен</dc:title>
  <dc:creator>Vladimir</dc:creator>
  <dc:description/>
  <cp:lastModifiedBy>Виталий самый лучший</cp:lastModifiedBy>
  <cp:revision>98</cp:revision>
  <dcterms:created xsi:type="dcterms:W3CDTF">2020-04-27T11:41:21Z</dcterms:created>
  <dcterms:modified xsi:type="dcterms:W3CDTF">2020-05-14T18:24:35Z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Г.Х.Андерсен</vt:lpwstr>
  </property>
  <property fmtid="{D5CDD505-2E9C-101B-9397-08002B2CF9AE}" pid="3" name="SlideDescription">
    <vt:lpwstr/>
  </property>
</Properties>
</file>