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4248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Сколько всего поцелуев принцессы потребовал свинопас за свои чудесные подарки (сказка «Свинопас»)?</a:t>
            </a:r>
            <a:endParaRPr lang="ru-RU" sz="2800" b="1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91680" y="443711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Десять – за котелок и сто – за трещотку. Всего - 110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306896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Сто – за котелок и десять – за трещотку. Всего - 110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5589240"/>
            <a:ext cx="5616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</a:rPr>
              <a:t>Двадцать – за котелок и девяносто – за трещотку. Всего - 110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35842" name="AutoShape 2" descr="https://cdn1.slus.name/61/c4/61c41af214aef5d5773b531863b3b44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844" name="AutoShape 4" descr="https://cdn1.slus.name/61/c4/61c41af214aef5d5773b531863b3b44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9" name="Picture 9" descr="C:\Users\Vladimir\Desktop\61c41af214aef5d5773b531863b3b44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996952"/>
            <a:ext cx="1117779" cy="1484784"/>
          </a:xfrm>
          <a:prstGeom prst="rect">
            <a:avLst/>
          </a:prstGeom>
          <a:noFill/>
        </p:spPr>
      </p:pic>
      <p:pic>
        <p:nvPicPr>
          <p:cNvPr id="12" name="Picture 9" descr="C:\Users\Vladimir\Desktop\61c41af214aef5d5773b531863b3b44a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5373216"/>
            <a:ext cx="1117779" cy="1484784"/>
          </a:xfrm>
          <a:prstGeom prst="rect">
            <a:avLst/>
          </a:prstGeom>
          <a:noFill/>
        </p:spPr>
      </p:pic>
      <p:pic>
        <p:nvPicPr>
          <p:cNvPr id="13" name="Picture 9" descr="C:\Users\Vladimir\Desktop\61c41af214aef5d5773b531863b3b44a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4293096"/>
            <a:ext cx="1117779" cy="1484784"/>
          </a:xfrm>
          <a:prstGeom prst="rect">
            <a:avLst/>
          </a:prstGeom>
          <a:noFill/>
        </p:spPr>
      </p:pic>
      <p:pic>
        <p:nvPicPr>
          <p:cNvPr id="35852" name="Picture 12" descr="https://iknigi.net/books_files/online_html/86075/i_007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4139952" y="476672"/>
            <a:ext cx="4882281" cy="2520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073681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54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