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Сколько дней каждый год проводили лебеди-братья на родине (в сказке «Дикие лебеди»)? </a:t>
            </a:r>
            <a:endParaRPr lang="ru-RU" sz="2800" b="1" dirty="0">
              <a:solidFill>
                <a:srgbClr val="0099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3717032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Один день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4869160"/>
            <a:ext cx="259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Сто дней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5805264"/>
            <a:ext cx="4189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Одиннадцать дней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pic>
        <p:nvPicPr>
          <p:cNvPr id="34818" name="Picture 2" descr="https://thumbs.dreamstime.com/b/%D1%83%D1%81%D0%BC%D0%B5%D1%85%D0%B0%D1%82%D1%8C%D1%81%D1%8F-%D1%86%D0%B2%D0%B5%D1%82%D0%BA%D0%B0-53339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607347"/>
            <a:ext cx="1179862" cy="1250653"/>
          </a:xfrm>
          <a:prstGeom prst="rect">
            <a:avLst/>
          </a:prstGeom>
          <a:noFill/>
        </p:spPr>
      </p:pic>
      <p:pic>
        <p:nvPicPr>
          <p:cNvPr id="7" name="Picture 2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81128"/>
            <a:ext cx="1179862" cy="1250653"/>
          </a:xfrm>
          <a:prstGeom prst="rect">
            <a:avLst/>
          </a:prstGeom>
          <a:noFill/>
        </p:spPr>
      </p:pic>
      <p:pic>
        <p:nvPicPr>
          <p:cNvPr id="8" name="Picture 2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501008"/>
            <a:ext cx="1179862" cy="1250653"/>
          </a:xfrm>
          <a:prstGeom prst="rect">
            <a:avLst/>
          </a:prstGeom>
          <a:noFill/>
        </p:spPr>
      </p:pic>
      <p:pic>
        <p:nvPicPr>
          <p:cNvPr id="34820" name="Picture 4" descr="https://afisha.surguta.ru/sites/default/files/styles/promo/public/main_img841.jpg?itok=S5gG1P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48680"/>
            <a:ext cx="4270752" cy="4081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38894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