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46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2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66967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Сколько было сыновей у старика, которые решили посвататься к королеве , обещавшей взять  в мужья того, кто за словом в карман не лезет (в сказке «</a:t>
            </a:r>
            <a:r>
              <a:rPr lang="ru-RU" sz="2800" b="1" dirty="0" err="1" smtClean="0">
                <a:solidFill>
                  <a:srgbClr val="FF0000"/>
                </a:solidFill>
              </a:rPr>
              <a:t>Дурень</a:t>
            </a:r>
            <a:r>
              <a:rPr lang="ru-RU" sz="2800" b="1" dirty="0" smtClean="0">
                <a:solidFill>
                  <a:srgbClr val="FF0000"/>
                </a:solidFill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</a:rPr>
              <a:t>Ганс</a:t>
            </a:r>
            <a:r>
              <a:rPr lang="ru-RU" sz="2800" b="1" dirty="0" smtClean="0">
                <a:solidFill>
                  <a:srgbClr val="FF0000"/>
                </a:solidFill>
              </a:rPr>
              <a:t> (</a:t>
            </a:r>
            <a:r>
              <a:rPr lang="ru-RU" sz="2000" b="1" i="1" dirty="0" smtClean="0">
                <a:solidFill>
                  <a:srgbClr val="FF0000"/>
                </a:solidFill>
              </a:rPr>
              <a:t>или</a:t>
            </a:r>
            <a:r>
              <a:rPr lang="ru-RU" sz="2800" b="1" dirty="0" smtClean="0">
                <a:solidFill>
                  <a:srgbClr val="FF0000"/>
                </a:solidFill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</a:rPr>
              <a:t>Ганс</a:t>
            </a:r>
            <a:r>
              <a:rPr lang="ru-RU" sz="2800" b="1" dirty="0" smtClean="0">
                <a:solidFill>
                  <a:srgbClr val="FF0000"/>
                </a:solidFill>
              </a:rPr>
              <a:t> Чурбан)»).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35696" y="3573016"/>
            <a:ext cx="10081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Семь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59832" y="4653136"/>
            <a:ext cx="7825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Два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067944" y="5877272"/>
            <a:ext cx="736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Три</a:t>
            </a:r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32774" name="Picture 6" descr="https://avatars.mds.yandex.net/get-pdb/1767541/afbd7f36-f584-4577-b318-b9c8545e4a06/s1200?webp=fals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3356992"/>
            <a:ext cx="792088" cy="1161227"/>
          </a:xfrm>
          <a:prstGeom prst="rect">
            <a:avLst/>
          </a:prstGeom>
          <a:noFill/>
        </p:spPr>
      </p:pic>
      <p:pic>
        <p:nvPicPr>
          <p:cNvPr id="11" name="Picture 6" descr="https://avatars.mds.yandex.net/get-pdb/1767541/afbd7f36-f584-4577-b318-b9c8545e4a06/s1200?webp=fals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760" y="4437112"/>
            <a:ext cx="792088" cy="1161227"/>
          </a:xfrm>
          <a:prstGeom prst="rect">
            <a:avLst/>
          </a:prstGeom>
          <a:noFill/>
        </p:spPr>
      </p:pic>
      <p:pic>
        <p:nvPicPr>
          <p:cNvPr id="12" name="Picture 6" descr="https://avatars.mds.yandex.net/get-pdb/1767541/afbd7f36-f584-4577-b318-b9c8545e4a06/s1200?webp=false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8" y="5517232"/>
            <a:ext cx="792088" cy="1161227"/>
          </a:xfrm>
          <a:prstGeom prst="rect">
            <a:avLst/>
          </a:prstGeom>
          <a:noFill/>
        </p:spPr>
      </p:pic>
      <p:pic>
        <p:nvPicPr>
          <p:cNvPr id="32778" name="Picture 10" descr="https://rememberingletters.files.wordpress.com/2014/01/netherlands-goat-rid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988840"/>
            <a:ext cx="3290757" cy="47247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033396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39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Г.Х.Андерсен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Г.Х.Андерсен</vt:lpwstr>
  </property>
  <property fmtid="{D5CDD505-2E9C-101B-9397-08002B2CF9AE}" pid="3" name="SlideDescription">
    <vt:lpwstr/>
  </property>
</Properties>
</file>