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31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9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Vladimir\Downloads\&#1057;&#1082;&#1072;&#1079;&#1082;&#1080;%20&#1076;&#1083;&#1103;%20&#1076;&#1077;&#1090;&#1077;&#1081;%20-%20&#1047;&#1086;&#1083;&#1086;&#1090;&#1072;&#1103;%20&#1082;&#1086;&#1083;&#1083;&#1077;&#1082;&#1094;&#1080;&#1103;%20&#1089;&#1082;&#1072;&#1079;&#1086;&#1082;%20-%20&#1043;&#1072;&#1076;&#1082;&#1080;&#1081;%20&#1091;&#1090;&#1077;&#1085;&#1086;&#1082;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27584" y="188640"/>
            <a:ext cx="7272808" cy="5400600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Сказки для детей - Золотая коллекция сказок - Гадкий утенок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331640" y="620688"/>
            <a:ext cx="6192688" cy="4644516"/>
          </a:xfrm>
          <a:prstGeom prst="rect">
            <a:avLst/>
          </a:prstGeom>
        </p:spPr>
      </p:pic>
      <p:sp>
        <p:nvSpPr>
          <p:cNvPr id="12" name="Управляющая кнопка: далее 11">
            <a:hlinkClick r:id="" action="ppaction://hlinkshowjump?jump=nextslide" highlightClick="1"/>
          </p:cNvPr>
          <p:cNvSpPr/>
          <p:nvPr/>
        </p:nvSpPr>
        <p:spPr>
          <a:xfrm>
            <a:off x="7812360" y="6165304"/>
            <a:ext cx="432048" cy="476672"/>
          </a:xfrm>
          <a:prstGeom prst="actionButtonForwardNext">
            <a:avLst/>
          </a:prstGeom>
          <a:solidFill>
            <a:srgbClr val="CC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49522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0</Words>
  <Application>Microsoft Office PowerPoint</Application>
  <PresentationFormat>Экран (4:3)</PresentationFormat>
  <Paragraphs>0</Paragraphs>
  <Slides>1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Г.Х.Андерсен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Г.Х.Андерсен</vt:lpwstr>
  </property>
  <property fmtid="{D5CDD505-2E9C-101B-9397-08002B2CF9AE}" pid="3" name="SlideDescription">
    <vt:lpwstr/>
  </property>
</Properties>
</file>