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64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4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ibrary-182f1@cbsuzao.r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0"/>
            <a:ext cx="6048672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Библиотека №182ф1</a:t>
            </a: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«ЦБС ЮЗАО»</a:t>
            </a:r>
          </a:p>
          <a:p>
            <a:endParaRPr lang="ru-RU" sz="2400" b="1" dirty="0" smtClean="0">
              <a:solidFill>
                <a:srgbClr val="9933FF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Наш адрес:</a:t>
            </a: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 </a:t>
            </a:r>
            <a:r>
              <a:rPr lang="ru-RU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Ул. </a:t>
            </a:r>
            <a:r>
              <a:rPr lang="ru-RU" sz="2400" b="1" dirty="0" err="1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Дм.Ульянова</a:t>
            </a:r>
            <a:r>
              <a:rPr lang="ru-RU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</a:p>
          <a:p>
            <a:pPr algn="ctr"/>
            <a:r>
              <a:rPr lang="ru-RU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дом 43, корпус 1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E-mail</a:t>
            </a:r>
            <a:r>
              <a:rPr lang="ru-RU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library-182f1@cbsuzao.ru</a:t>
            </a:r>
            <a:endParaRPr lang="ru-RU" sz="2400" b="1" dirty="0" smtClean="0">
              <a:ln w="1905"/>
              <a:solidFill>
                <a:srgbClr val="9933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ru-RU" sz="2400" b="1" dirty="0" smtClean="0">
              <a:ln w="1905"/>
              <a:solidFill>
                <a:srgbClr val="9933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Составитель </a:t>
            </a: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Библиотекарь Дорошенко Т.В.</a:t>
            </a:r>
          </a:p>
          <a:p>
            <a:pPr algn="ctr"/>
            <a:endParaRPr lang="ru-RU" sz="2400" b="1" i="1" dirty="0" smtClean="0">
              <a:solidFill>
                <a:srgbClr val="9933FF"/>
              </a:solidFill>
            </a:endParaRPr>
          </a:p>
          <a:p>
            <a:pPr algn="ctr"/>
            <a:r>
              <a:rPr lang="ru-RU" sz="2400" b="1" i="1" dirty="0" smtClean="0">
                <a:solidFill>
                  <a:srgbClr val="9933FF"/>
                </a:solidFill>
              </a:rPr>
              <a:t>В работе использован</a:t>
            </a:r>
          </a:p>
          <a:p>
            <a:pPr algn="ctr"/>
            <a:r>
              <a:rPr lang="ru-RU" sz="2400" b="1" i="1" dirty="0" smtClean="0">
                <a:solidFill>
                  <a:srgbClr val="9933FF"/>
                </a:solidFill>
              </a:rPr>
              <a:t> м/</a:t>
            </a:r>
            <a:r>
              <a:rPr lang="ru-RU" sz="2400" b="1" i="1" dirty="0" err="1" smtClean="0">
                <a:solidFill>
                  <a:srgbClr val="9933FF"/>
                </a:solidFill>
              </a:rPr>
              <a:t>ф</a:t>
            </a:r>
            <a:r>
              <a:rPr lang="ru-RU" sz="2400" b="1" i="1" dirty="0" smtClean="0">
                <a:solidFill>
                  <a:srgbClr val="9933FF"/>
                </a:solidFill>
              </a:rPr>
              <a:t> «Гадкий утенок»</a:t>
            </a:r>
          </a:p>
          <a:p>
            <a:pPr algn="ctr"/>
            <a:r>
              <a:rPr lang="ru-RU" sz="2400" b="1" i="1" dirty="0" smtClean="0">
                <a:solidFill>
                  <a:srgbClr val="9933FF"/>
                </a:solidFill>
              </a:rPr>
              <a:t>Студии </a:t>
            </a:r>
            <a:r>
              <a:rPr lang="ru-RU" sz="2400" b="1" i="1" dirty="0" err="1" smtClean="0">
                <a:solidFill>
                  <a:srgbClr val="9933FF"/>
                </a:solidFill>
              </a:rPr>
              <a:t>Союзмультфильм</a:t>
            </a:r>
            <a:r>
              <a:rPr lang="ru-RU" sz="2400" b="1" i="1" dirty="0" smtClean="0">
                <a:solidFill>
                  <a:srgbClr val="9933FF"/>
                </a:solidFill>
              </a:rPr>
              <a:t> (режиссер В.Дегтярев,  1956г</a:t>
            </a:r>
            <a:r>
              <a:rPr lang="ru-RU" sz="2400" b="1" dirty="0" smtClean="0">
                <a:solidFill>
                  <a:srgbClr val="9933FF"/>
                </a:solidFill>
              </a:rPr>
              <a:t>.)</a:t>
            </a:r>
          </a:p>
          <a:p>
            <a:pPr algn="ctr"/>
            <a:endParaRPr lang="ru-RU" sz="2400" b="1" dirty="0" smtClean="0">
              <a:solidFill>
                <a:srgbClr val="9933FF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Москва  2020</a:t>
            </a:r>
          </a:p>
          <a:p>
            <a:pPr algn="ctr"/>
            <a:endParaRPr lang="ru-RU" sz="2400" b="1" dirty="0" smtClean="0">
              <a:ln>
                <a:solidFill>
                  <a:srgbClr val="00FF00"/>
                </a:solidFill>
              </a:ln>
              <a:solidFill>
                <a:srgbClr val="99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3688" y="414908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ru-RU" sz="1400" b="1" dirty="0">
              <a:ln>
                <a:solidFill>
                  <a:srgbClr val="00FF00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196085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4221088"/>
            <a:ext cx="1584176" cy="241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04664"/>
            <a:ext cx="2082961" cy="289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88333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48</Words>
  <Application>Microsoft Office PowerPoint</Application>
  <PresentationFormat>Экран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