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07704" y="5805264"/>
            <a:ext cx="4463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В этом доме жил Андерсен</a:t>
            </a:r>
            <a:endParaRPr lang="ru-RU" sz="2800" b="1" dirty="0">
              <a:solidFill>
                <a:srgbClr val="9933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632848" cy="50405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648072" cy="43204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8279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