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1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8640"/>
            <a:ext cx="4392488" cy="63434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3378785" cy="4680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9512" y="5013176"/>
            <a:ext cx="43043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Андерсен писал </a:t>
            </a:r>
          </a:p>
          <a:p>
            <a:r>
              <a:rPr lang="ru-RU" sz="2800" b="1" dirty="0" smtClean="0">
                <a:solidFill>
                  <a:srgbClr val="9933FF"/>
                </a:solidFill>
              </a:rPr>
              <a:t>стихи,  драмы,  комедии…</a:t>
            </a:r>
            <a:endParaRPr lang="ru-RU" sz="2800" b="1" dirty="0">
              <a:solidFill>
                <a:srgbClr val="9933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620688"/>
            <a:ext cx="3102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Фотография 1865г.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99592" y="6165304"/>
            <a:ext cx="648072" cy="476672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736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11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