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00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04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692696"/>
            <a:ext cx="3672408" cy="604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1979712" y="0"/>
            <a:ext cx="5200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9933FF"/>
                </a:solidFill>
              </a:rPr>
              <a:t>Памятник на могиле Андерсена</a:t>
            </a:r>
            <a:endParaRPr lang="ru-RU" sz="2800" b="1" dirty="0">
              <a:solidFill>
                <a:srgbClr val="9933FF"/>
              </a:solidFill>
            </a:endParaRPr>
          </a:p>
        </p:txBody>
      </p:sp>
      <p:sp>
        <p:nvSpPr>
          <p:cNvPr id="4" name="Управляющая кнопка: далее 3">
            <a:hlinkClick r:id="" action="ppaction://hlinkshowjump?jump=nextslide" highlightClick="1"/>
          </p:cNvPr>
          <p:cNvSpPr/>
          <p:nvPr/>
        </p:nvSpPr>
        <p:spPr>
          <a:xfrm>
            <a:off x="7884368" y="6093296"/>
            <a:ext cx="576064" cy="548680"/>
          </a:xfrm>
          <a:prstGeom prst="actionButtonForwardNex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42990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4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