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BA5B-5227-7519-C174-CF3C0F12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A7052-4261-0350-45DC-31BDB8DD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3069-6FFB-393D-6C55-F37A11ED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B0B1-F299-B3D2-4AB4-922F38AF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318D-E107-B909-8826-CFD45A51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67C8-F305-F358-5C07-DC0E6BF5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D308D-1F97-ECCE-AF4E-EF3FD127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45EB-ED54-73DA-ECFF-76B9BED7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008F-CD8A-E412-D61C-92920FDD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5BA4-A6DC-16CE-7266-EF2A3D8B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CAFCE-044E-1234-3D35-F75BC7CF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AEAF-08C5-2478-1FD5-E1848ABF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4F2C-9ABE-77AC-E614-29C0CF8A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61C8-BD5E-0990-8C98-9620456C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834B-27D3-E60E-2EB9-0E1FACB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6D45-7223-9A56-4D2E-544FF397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2B87-9761-B6F6-33B6-86A889E5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5701-E879-212E-9756-8E5131E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FF34-1CD8-C5F8-E9F3-8DF8636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427B-5BBB-FB62-5989-543A3ED9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653E-CF25-4413-58F4-CF33DA75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865F-7801-EEF5-5A65-DC463B7D7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7281-B095-1740-8317-5CE9C2C1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98DF-45F9-5CE3-2B9E-43F4389F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8716-1DDF-69A2-59ED-FFB5CDC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D494-5AFB-82A6-8A21-23EB3F67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E4EB-2CFA-029A-AC6F-21B577D9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925E-6546-35A2-E4C8-78BF0D59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7055-826E-03E0-8ADD-E94A1C35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E30E-17E9-55DB-F336-EB8B5294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27B52-2FD9-704A-13F2-97D4F2F2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1948-B255-8F38-D034-A57FBE40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E1F4-98F2-8426-0A0B-A0564FAE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F4CA-A4D8-BAF2-7208-B1287F355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E5D5A-4C62-8D27-D328-9C789D759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CBE6D-F53B-EEA8-B7A8-8C6FE52FB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A2E03-DB38-5F79-FD84-85ECBD1E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3D6CD-19A0-29CB-5871-B1B299E7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447C3-760B-E019-E379-07593490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3249-BDD7-799D-CCEA-0C14AE9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D16AF-D41B-110C-5F25-705F93ED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F0D0F-7AAF-A39D-07C3-1118C33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47578-EEFD-2E35-7AE5-72B507FF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27229-F4AC-F923-7CE9-8F33005F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C7075-FC4F-85BF-6FFB-C44CCB24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D520-253D-49AC-6103-B548852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9C9-FC90-B44A-1964-F3CB17E8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B67E-FD3A-500E-8B03-98DCE087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BD2AC-4821-0AC8-4860-943E19F9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23CF-8D8C-8CBA-BF43-F8193B4A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8BA5-48B6-692F-BA4F-255862DE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64F7-402B-CB44-5998-BBADD405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E78-2E1F-B5F8-057F-9A71D874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4435-E364-2981-B3D6-321C1654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655A5-BFA1-962C-5D7A-78E0E13B6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61B48-5B57-46F0-48D9-0FAE65B3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28A0-CB2E-6728-5679-7D11D837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FA67-5402-665D-5461-B2ADA4E2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D28FE-6D0D-9606-6A69-ED13005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38EF-223E-2279-FB9A-FD05041A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DB23-7C42-02B7-DC16-2085C34FF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BA2F-4E4F-4BE7-AB7D-AEBA63FF42F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116F-5EE8-358C-5BA2-823088815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92FF-B75C-7D95-304E-354CD1EE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71D0-6060-46EE-AD65-0A7DF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1D5866-78F7-7FD8-CD07-348638AD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1173284"/>
            <a:ext cx="543353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A4CF4-BEAE-821D-3496-0E8714F0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826544"/>
            <a:ext cx="7178662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7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CF4BC-A7B7-C270-FBF6-33AF4348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77" y="822734"/>
            <a:ext cx="628704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D979CE-EB80-C556-5212-BD1332E2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7" y="940854"/>
            <a:ext cx="791024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81704-1E55-4A46-7EE2-76AF32DB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173284"/>
            <a:ext cx="544115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3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B4DF0-63F6-99D4-B188-B483DC9F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7" y="826544"/>
            <a:ext cx="7910245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4DEC1-0F85-36BC-F221-CFEE22A2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173284"/>
            <a:ext cx="544115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CB2301-043C-27A5-440C-B3645C78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812962"/>
            <a:ext cx="11268635" cy="52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BB07A4-0518-EE9C-4DA9-E3A7D75B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5" y="143647"/>
            <a:ext cx="3519295" cy="4146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73E23-1E93-835C-AE1E-107FE200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52" y="3334795"/>
            <a:ext cx="10121153" cy="3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293DD-7495-A295-DB95-416EAD22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8" y="170542"/>
            <a:ext cx="3523436" cy="415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7022F-D457-9F29-78C4-446CFDFF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59" y="170542"/>
            <a:ext cx="3093988" cy="125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CE9CA5-ABDA-6220-9DDA-F4FD138C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65" y="3429000"/>
            <a:ext cx="9574306" cy="30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8127B-2C75-1D77-2EF5-7177C641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6" y="148150"/>
            <a:ext cx="6585358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E97AF-035A-890A-662F-288458162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6"/>
          <a:stretch/>
        </p:blipFill>
        <p:spPr>
          <a:xfrm>
            <a:off x="5596380" y="2262008"/>
            <a:ext cx="6437704" cy="4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2CAA39-67A4-BABA-FF1A-AB7DD4F4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62" y="2940715"/>
            <a:ext cx="7171041" cy="361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5A4C1D-261F-91A6-E109-24030217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5" y="152182"/>
            <a:ext cx="7178662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852BD-0A90-7AAE-4F66-FD17D447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2301142"/>
            <a:ext cx="717866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15B02-340C-B5F3-BAAE-3C3C1831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4" y="248126"/>
            <a:ext cx="5441152" cy="4511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DCB15-E8BE-972C-045D-53E0154D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83" y="3067770"/>
            <a:ext cx="7178662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DBCF5-0861-C37B-BB83-D1CD55E80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994199"/>
            <a:ext cx="7178662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FA86E-AD7A-31F9-4CE4-35CAEF99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994199"/>
            <a:ext cx="7178662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2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1BE65-B1D3-9091-2C3D-B6B4B487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937044"/>
            <a:ext cx="7178662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6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1667E-F025-403E-7AE4-A1DCC1B0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3" y="792251"/>
            <a:ext cx="8916173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36BC2-8E46-B956-0635-A0C5BA2B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173284"/>
            <a:ext cx="544115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7BE30B-B8C0-58A5-B58D-6DB78F5F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826544"/>
            <a:ext cx="7178662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2B67C-C9DA-36C2-8C73-963F100A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1508593"/>
            <a:ext cx="7178662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DF9FC-2F19-F853-CB9D-E4D16328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173284"/>
            <a:ext cx="544115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2D922-3490-7B4A-04C1-FBB39ACE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1462869"/>
            <a:ext cx="9464860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5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2D615-E46F-3567-2962-4B513D45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1737213"/>
            <a:ext cx="5806943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5AC5E-6C40-3633-990D-8D3A8302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594114"/>
            <a:ext cx="9464860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0F13FA-9A32-7D3A-2F3B-617D312F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799872"/>
            <a:ext cx="7178662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Suthinee K.</dc:creator>
  <cp:lastModifiedBy>Suthinee K.</cp:lastModifiedBy>
  <cp:revision>3</cp:revision>
  <dcterms:created xsi:type="dcterms:W3CDTF">2022-11-23T09:04:24Z</dcterms:created>
  <dcterms:modified xsi:type="dcterms:W3CDTF">2023-04-28T02:35:05Z</dcterms:modified>
</cp:coreProperties>
</file>