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0" d="100"/>
          <a:sy n="70" d="100"/>
        </p:scale>
        <p:origin x="-714" y="-90"/>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1442247" y="0"/>
            <a:ext cx="14630400" cy="8229600"/>
          </a:xfrm>
          <a:prstGeom prst="rect">
            <a:avLst/>
          </a:prstGeom>
          <a:solidFill>
            <a:srgbClr val="FFFFFF">
              <a:alpha val="85000"/>
            </a:srgbClr>
          </a:solidFill>
          <a:ln/>
        </p:spPr>
      </p:sp>
      <p:sp>
        <p:nvSpPr>
          <p:cNvPr id="6" name="Text 3"/>
          <p:cNvSpPr/>
          <p:nvPr/>
        </p:nvSpPr>
        <p:spPr>
          <a:xfrm>
            <a:off x="2037993" y="2865001"/>
            <a:ext cx="6665952" cy="2499598"/>
          </a:xfrm>
          <a:prstGeom prst="rect">
            <a:avLst/>
          </a:prstGeom>
          <a:noFill/>
          <a:ln/>
        </p:spPr>
        <p:txBody>
          <a:bodyPr wrap="square" rtlCol="0" anchor="t"/>
          <a:lstStyle/>
          <a:p>
            <a:pPr marL="0" indent="0">
              <a:lnSpc>
                <a:spcPts val="6561"/>
              </a:lnSpc>
              <a:buNone/>
            </a:pPr>
            <a:r>
              <a:rPr lang="en-US" sz="5249" dirty="0" smtClean="0">
                <a:solidFill>
                  <a:srgbClr val="1B1B27"/>
                </a:solidFill>
                <a:latin typeface="Raleway" pitchFamily="34" charset="0"/>
                <a:ea typeface="Raleway" pitchFamily="34" charset="-122"/>
                <a:cs typeface="Raleway" pitchFamily="34" charset="-120"/>
              </a:rPr>
              <a:t>A FIRTHOUS</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416</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AMSCE-EEE</cp:lastModifiedBy>
  <cp:revision>6</cp:revision>
  <dcterms:created xsi:type="dcterms:W3CDTF">2024-04-01T05:49:06Z</dcterms:created>
  <dcterms:modified xsi:type="dcterms:W3CDTF">2024-04-01T08:47:05Z</dcterms:modified>
</cp:coreProperties>
</file>