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31F8-4431-4777-8DD5-10DF10E89A4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B6FAF9A-A1A7-4259-A811-7A31A20F9B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31F8-4431-4777-8DD5-10DF10E89A4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AF9A-A1A7-4259-A811-7A31A20F9B2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96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31F8-4431-4777-8DD5-10DF10E89A4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AF9A-A1A7-4259-A811-7A31A20F9B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03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31F8-4431-4777-8DD5-10DF10E89A4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AF9A-A1A7-4259-A811-7A31A20F9B2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37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31F8-4431-4777-8DD5-10DF10E89A4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AF9A-A1A7-4259-A811-7A31A20F9B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41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31F8-4431-4777-8DD5-10DF10E89A4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AF9A-A1A7-4259-A811-7A31A20F9B2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8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31F8-4431-4777-8DD5-10DF10E89A4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AF9A-A1A7-4259-A811-7A31A20F9B2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44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31F8-4431-4777-8DD5-10DF10E89A4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AF9A-A1A7-4259-A811-7A31A20F9B2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35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31F8-4431-4777-8DD5-10DF10E89A4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AF9A-A1A7-4259-A811-7A31A20F9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0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31F8-4431-4777-8DD5-10DF10E89A4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AF9A-A1A7-4259-A811-7A31A20F9B2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0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60331F8-4431-4777-8DD5-10DF10E89A4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AF9A-A1A7-4259-A811-7A31A20F9B2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6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331F8-4431-4777-8DD5-10DF10E89A4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B6FAF9A-A1A7-4259-A811-7A31A20F9B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19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3668-26B5-C74A-29FE-D1D864A86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SUPERSTORE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3CE7C-964C-3FF6-6970-FAF96B84E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EXCEL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17046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02DF-690B-7621-20DC-AF965C27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2EC5-6B29-E0BB-38AA-3D949F342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what are the total sales by segment.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what are the profit and sales in different regions.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what is the total quantity in different categories.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what is the total sales in different categories.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what is the total profit different categories.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what is the sum of ship mode in terms of sales in each year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what is the sum of ship mode in terms of quantity in each year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what is the progress in sales, profit and quantity in each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What is the profit sales of each year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032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139</TotalTime>
  <Words>99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SUPERSTORE ANALYSIS</vt:lpstr>
      <vt:lpstr>PROBLEM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ANALYSIS</dc:title>
  <dc:creator>Oyekanmi Olamilekan</dc:creator>
  <cp:lastModifiedBy>Oyekanmi Olamilekan</cp:lastModifiedBy>
  <cp:revision>2</cp:revision>
  <dcterms:created xsi:type="dcterms:W3CDTF">2023-08-29T13:37:39Z</dcterms:created>
  <dcterms:modified xsi:type="dcterms:W3CDTF">2023-08-29T17:03:40Z</dcterms:modified>
</cp:coreProperties>
</file>