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3735-1834-4AB8-AF37-5415A3BFB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E27F4-7BA7-4E6D-BA45-995CCD34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B00E3-E753-4080-A136-4FF0CDAE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35A5-9000-4608-91AA-C5310CAB038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947B4-E642-4286-A2CF-BAD201AE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3AECD-E84E-46FB-800E-99BB24F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BCE8-4CCC-4936-8A56-533ECF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2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7183-BE9E-4DF2-B0F5-9836E58E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A2408-671B-47AA-B19F-C09D23F3E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64B9D-5E64-4101-B4DA-5ED194C9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35A5-9000-4608-91AA-C5310CAB038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E984F-39D6-4D77-A02B-4C65C117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CBF80-438B-4E21-9449-21F14B0E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BCE8-4CCC-4936-8A56-533ECF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3FA46-EB68-4DD1-8966-2FC91C02A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F3019-6B28-4B0F-8843-852620E9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6E0C-7C86-4629-9E4B-1DCA63B4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35A5-9000-4608-91AA-C5310CAB038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60D2-C462-4E8F-BC0E-09A5532F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C898F-96C7-4E77-A114-F6BD7787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BCE8-4CCC-4936-8A56-533ECF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6DE3-F1B1-4700-A1D1-EDB9B416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6D890-26CD-4725-9140-66EA8C13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C6B2D-8385-4CE7-9542-2FCE5D6E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35A5-9000-4608-91AA-C5310CAB038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3BDF-E74D-4D2D-AE88-27A38BF1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3EE7-BD99-4ECE-A44B-3E411735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BCE8-4CCC-4936-8A56-533ECF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2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5FA8-47A6-4CAF-9E87-6AB62F48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C695B-7EE5-4DDE-8E9B-D4D9B2BA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D751E-F527-442C-8220-C8C076D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35A5-9000-4608-91AA-C5310CAB038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B42E7-1AAC-4219-90B8-246439E6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6AF87-69F7-4754-9E94-818CE1F5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BCE8-4CCC-4936-8A56-533ECF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8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815F-708E-458A-8C78-2BC444F6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7A10-37E1-4AAC-BC43-53C35461F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E36C7-035D-4103-B7CC-01FA2963F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2E318-DE5C-406C-88B3-8BDF87DB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35A5-9000-4608-91AA-C5310CAB038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81F2-60E3-44F9-BC8C-58A03C6A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0D3F4-C927-4150-927F-F34E385C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BCE8-4CCC-4936-8A56-533ECF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7534-747B-4AF2-9E51-509B632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BE8C6-09D4-4789-8D1F-D678A7812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CC7C0-5656-4593-90D3-5F2A44F9E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CB042-F948-43F7-A312-75B90BD70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2C1DE-949A-498B-B651-3424311E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B276-0E27-4134-805A-DC21F724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35A5-9000-4608-91AA-C5310CAB038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48A73-D8DA-4959-8C2A-FD987FB3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ECD45-A2D6-423E-9F76-E18C9B0E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BCE8-4CCC-4936-8A56-533ECF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326F-0F64-4E57-B384-463B836C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18AF4-64E4-421C-BDFF-12D67E91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35A5-9000-4608-91AA-C5310CAB038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52C72-7D26-46CE-9C4E-0B21C160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40ABB-3D30-4160-87EF-71CBC00F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BCE8-4CCC-4936-8A56-533ECF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4DE99-9FF2-4564-AA6E-A17C7AC4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35A5-9000-4608-91AA-C5310CAB038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A7ECC-2E4F-406C-B4BF-C4103279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DF329-AD29-41C5-B665-04ACE28A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BCE8-4CCC-4936-8A56-533ECF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4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2773-37F9-47B2-8134-625556B3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DF3F-7FE7-4312-89B3-B0DDEF10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1166B-1A73-44C3-9DC1-3E0F47C38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109CF-3ADF-4C76-BB0D-2466760F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35A5-9000-4608-91AA-C5310CAB038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635D0-13FD-4671-8ECE-6AD5A328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5A03-0884-4CD3-895F-1C37A0B5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BCE8-4CCC-4936-8A56-533ECF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C6D6-6491-4135-9EAD-AC8F7B21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F957C-3D3F-4C32-A2DC-F41FFB2DF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27DFF-9187-48BD-9525-BCBCCD299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51D6-622B-47EB-B725-F2D409D5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35A5-9000-4608-91AA-C5310CAB038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6490C-EB68-4C88-9E2B-B3806C77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7F1F4-6F98-431B-B45E-29B75B41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BCE8-4CCC-4936-8A56-533ECF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5BBEC-AE66-4E6A-BE31-7256450D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CC498-A0A4-48A0-B720-BFD122859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F89E-40C4-4D1B-8B59-BF8974976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835A5-9000-4608-91AA-C5310CAB038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996A-5964-493D-970C-A93DC4AEC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873B-6874-493F-A757-80F0850BE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8BCE8-4CCC-4936-8A56-533ECF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4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BF7B-C875-4BF6-A6B6-E53998492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Brennan’s Books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0F1D5-8A59-47D4-9778-D24E7F8AA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- Databases</a:t>
            </a:r>
          </a:p>
        </p:txBody>
      </p:sp>
    </p:spTree>
    <p:extLst>
      <p:ext uri="{BB962C8B-B14F-4D97-AF65-F5344CB8AC3E}">
        <p14:creationId xmlns:p14="http://schemas.microsoft.com/office/powerpoint/2010/main" val="331352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6AB105-A3C2-4FC6-B6E8-BD46B0CA4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40"/>
          <a:stretch/>
        </p:blipFill>
        <p:spPr>
          <a:xfrm>
            <a:off x="575953" y="1338942"/>
            <a:ext cx="5213268" cy="3918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2F796F-B6D5-4A1C-BA08-02B4C93198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240"/>
          <a:stretch/>
        </p:blipFill>
        <p:spPr>
          <a:xfrm>
            <a:off x="6402779" y="1338941"/>
            <a:ext cx="5213268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1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BEB68E-4962-4D52-854D-27B192E73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997"/>
          <a:stretch/>
        </p:blipFill>
        <p:spPr>
          <a:xfrm>
            <a:off x="469076" y="1279565"/>
            <a:ext cx="5242956" cy="3918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4FA2C0-6366-4A1E-9CAA-E5BDDFEC9A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507"/>
          <a:stretch/>
        </p:blipFill>
        <p:spPr>
          <a:xfrm>
            <a:off x="6479970" y="1226127"/>
            <a:ext cx="5058888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4DCA22-78B4-4139-8170-54A308312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45"/>
          <a:stretch/>
        </p:blipFill>
        <p:spPr>
          <a:xfrm>
            <a:off x="858982" y="1380506"/>
            <a:ext cx="5237018" cy="391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2A071-39C7-4B86-87F6-DBB646B3A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045"/>
          <a:stretch/>
        </p:blipFill>
        <p:spPr>
          <a:xfrm>
            <a:off x="6252359" y="1380505"/>
            <a:ext cx="5237018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2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3E04B-533D-439C-B59E-610EA0446355}"/>
              </a:ext>
            </a:extLst>
          </p:cNvPr>
          <p:cNvSpPr txBox="1"/>
          <p:nvPr/>
        </p:nvSpPr>
        <p:spPr>
          <a:xfrm>
            <a:off x="1698171" y="985652"/>
            <a:ext cx="90489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Injection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Passwords stored as salted 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Login required and protected by session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Minimal Design = Sexy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   Questions?</a:t>
            </a:r>
          </a:p>
        </p:txBody>
      </p:sp>
    </p:spTree>
    <p:extLst>
      <p:ext uri="{BB962C8B-B14F-4D97-AF65-F5344CB8AC3E}">
        <p14:creationId xmlns:p14="http://schemas.microsoft.com/office/powerpoint/2010/main" val="405611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Brennan’s Books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Brennan’s Books </dc:title>
  <dc:creator>Brennan Giles</dc:creator>
  <cp:lastModifiedBy>Brennan Giles</cp:lastModifiedBy>
  <cp:revision>1</cp:revision>
  <dcterms:created xsi:type="dcterms:W3CDTF">2018-11-27T21:13:54Z</dcterms:created>
  <dcterms:modified xsi:type="dcterms:W3CDTF">2018-11-27T21:21:12Z</dcterms:modified>
</cp:coreProperties>
</file>