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187624" y="908720"/>
            <a:ext cx="1800200" cy="1800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Paul</a:t>
            </a:r>
            <a:endParaRPr lang="zh-TW" altLang="en-US" sz="2000" b="1" dirty="0"/>
          </a:p>
        </p:txBody>
      </p:sp>
      <p:sp>
        <p:nvSpPr>
          <p:cNvPr id="5" name="橢圓 4"/>
          <p:cNvSpPr/>
          <p:nvPr/>
        </p:nvSpPr>
        <p:spPr>
          <a:xfrm>
            <a:off x="6732240" y="980728"/>
            <a:ext cx="1800200" cy="1800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Sarah</a:t>
            </a:r>
            <a:endParaRPr lang="zh-TW" altLang="en-US" sz="2000" b="1" dirty="0"/>
          </a:p>
        </p:txBody>
      </p:sp>
      <p:sp>
        <p:nvSpPr>
          <p:cNvPr id="6" name="橢圓 5"/>
          <p:cNvSpPr/>
          <p:nvPr/>
        </p:nvSpPr>
        <p:spPr>
          <a:xfrm>
            <a:off x="2771800" y="4293096"/>
            <a:ext cx="1800200" cy="1800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Cook</a:t>
            </a:r>
            <a:endParaRPr lang="zh-TW" altLang="en-US" sz="2000" b="1" dirty="0"/>
          </a:p>
        </p:txBody>
      </p:sp>
      <p:sp>
        <p:nvSpPr>
          <p:cNvPr id="7" name="向右箭號 6"/>
          <p:cNvSpPr/>
          <p:nvPr/>
        </p:nvSpPr>
        <p:spPr>
          <a:xfrm>
            <a:off x="3131840" y="1268760"/>
            <a:ext cx="3456384" cy="10801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Know</a:t>
            </a:r>
            <a:endParaRPr lang="zh-TW" altLang="en-US" b="1" dirty="0"/>
          </a:p>
        </p:txBody>
      </p:sp>
      <p:sp>
        <p:nvSpPr>
          <p:cNvPr id="10" name="向右箭號 9"/>
          <p:cNvSpPr/>
          <p:nvPr/>
        </p:nvSpPr>
        <p:spPr>
          <a:xfrm rot="19140933" flipH="1">
            <a:off x="4121061" y="3131282"/>
            <a:ext cx="3228745" cy="10801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Marry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187624" y="908720"/>
            <a:ext cx="1800200" cy="1800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Paul :</a:t>
            </a:r>
          </a:p>
          <a:p>
            <a:pPr algn="ctr"/>
            <a:r>
              <a:rPr lang="en-US" altLang="zh-TW" b="1" dirty="0" smtClean="0"/>
              <a:t>paul.com</a:t>
            </a:r>
            <a:endParaRPr lang="zh-TW" altLang="en-US" b="1" dirty="0"/>
          </a:p>
        </p:txBody>
      </p:sp>
      <p:sp>
        <p:nvSpPr>
          <p:cNvPr id="5" name="橢圓 4"/>
          <p:cNvSpPr/>
          <p:nvPr/>
        </p:nvSpPr>
        <p:spPr>
          <a:xfrm>
            <a:off x="6732240" y="980728"/>
            <a:ext cx="1800200" cy="1800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Sarah :</a:t>
            </a:r>
          </a:p>
          <a:p>
            <a:pPr algn="ctr"/>
            <a:r>
              <a:rPr lang="en-US" altLang="zh-TW" b="1" dirty="0" smtClean="0"/>
              <a:t>sarah.com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2699792" y="4293096"/>
            <a:ext cx="1800200" cy="1800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Cook :</a:t>
            </a:r>
          </a:p>
          <a:p>
            <a:pPr algn="ctr"/>
            <a:r>
              <a:rPr lang="en-US" altLang="zh-TW" b="1" dirty="0" smtClean="0"/>
              <a:t>Cook.com</a:t>
            </a:r>
            <a:endParaRPr lang="zh-TW" altLang="en-US" b="1" dirty="0"/>
          </a:p>
        </p:txBody>
      </p:sp>
      <p:sp>
        <p:nvSpPr>
          <p:cNvPr id="7" name="向右箭號 6"/>
          <p:cNvSpPr/>
          <p:nvPr/>
        </p:nvSpPr>
        <p:spPr>
          <a:xfrm>
            <a:off x="3131840" y="1268760"/>
            <a:ext cx="3456384" cy="10801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Know </a:t>
            </a:r>
            <a:r>
              <a:rPr lang="en-US" altLang="zh-TW" b="1" dirty="0" smtClean="0"/>
              <a:t>: schema.org/knows</a:t>
            </a:r>
            <a:endParaRPr lang="zh-TW" altLang="en-US" b="1" dirty="0"/>
          </a:p>
        </p:txBody>
      </p:sp>
      <p:sp>
        <p:nvSpPr>
          <p:cNvPr id="10" name="向右箭號 9"/>
          <p:cNvSpPr/>
          <p:nvPr/>
        </p:nvSpPr>
        <p:spPr>
          <a:xfrm rot="19140933" flipH="1">
            <a:off x="4121061" y="3131282"/>
            <a:ext cx="3228745" cy="10801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Marry : schema.org/spouse</a:t>
            </a:r>
            <a:endParaRPr lang="zh-TW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Foxbrush</dc:creator>
  <cp:lastModifiedBy>Foxbrush</cp:lastModifiedBy>
  <cp:revision>15</cp:revision>
  <dcterms:created xsi:type="dcterms:W3CDTF">2015-04-19T08:42:11Z</dcterms:created>
  <dcterms:modified xsi:type="dcterms:W3CDTF">2015-04-19T08:59:40Z</dcterms:modified>
</cp:coreProperties>
</file>