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546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48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64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13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669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41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2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12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46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8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5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21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rna11i/3130-DBM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638E-A848-439F-A388-DA277659E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AB121-0882-4947-8E2C-A6A1FDA1C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463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4808-8605-4D98-B953-89EEE7DD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B29-5E43-44E3-9A0A-5F2383792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CB202-F9B7-45B9-AC47-CFC89E959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1539" t="26042" r="48077" b="13542"/>
          <a:stretch>
            <a:fillRect/>
          </a:stretch>
        </p:blipFill>
        <p:spPr bwMode="auto">
          <a:xfrm>
            <a:off x="1524000" y="581025"/>
            <a:ext cx="91440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0451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0A69-F37E-4438-B1D0-E5E895E8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r>
              <a:rPr lang="en-US" dirty="0"/>
              <a:t>Symmetric / Pipeline Hash Join </a:t>
            </a:r>
            <a:endParaRPr lang="en-CA" dirty="0"/>
          </a:p>
        </p:txBody>
      </p:sp>
      <p:pic>
        <p:nvPicPr>
          <p:cNvPr id="1026" name="Picture 2" descr="Image result for pipelined hash join">
            <a:extLst>
              <a:ext uri="{FF2B5EF4-FFF2-40B4-BE49-F238E27FC236}">
                <a16:creationId xmlns:a16="http://schemas.microsoft.com/office/drawing/2014/main" id="{9FAB7679-7479-4F02-BEFD-5A70C0F13C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68" y="2208189"/>
            <a:ext cx="3687091" cy="380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18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D474-A7F9-4EA9-8B7F-1FF0220A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666"/>
          </a:xfrm>
        </p:spPr>
        <p:txBody>
          <a:bodyPr>
            <a:normAutofit fontScale="90000"/>
          </a:bodyPr>
          <a:lstStyle/>
          <a:p>
            <a:r>
              <a:rPr lang="en-US" dirty="0"/>
              <a:t>Guidelines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520F-64BB-4116-9424-A0F6DA848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39"/>
            <a:ext cx="10515600" cy="5024024"/>
          </a:xfrm>
        </p:spPr>
        <p:txBody>
          <a:bodyPr/>
          <a:lstStyle/>
          <a:p>
            <a:r>
              <a:rPr lang="en-US" dirty="0"/>
              <a:t>Postgres SQL version 8.1.4 or 8.1.7</a:t>
            </a:r>
          </a:p>
          <a:p>
            <a:r>
              <a:rPr lang="en-US" dirty="0"/>
              <a:t>Group size of 4</a:t>
            </a:r>
          </a:p>
          <a:p>
            <a:r>
              <a:rPr lang="en-US" dirty="0"/>
              <a:t>Send group member details to lab TA’s</a:t>
            </a:r>
            <a:r>
              <a:rPr lang="en-CA" dirty="0"/>
              <a:t> latest by 08/11/2019</a:t>
            </a:r>
          </a:p>
          <a:p>
            <a:r>
              <a:rPr lang="en-CA" dirty="0"/>
              <a:t>Refer to the files on the git repo:</a:t>
            </a:r>
            <a:br>
              <a:rPr lang="en-CA" dirty="0"/>
            </a:br>
            <a:r>
              <a:rPr lang="en-CA" dirty="0">
                <a:hlinkClick r:id="rId2"/>
              </a:rPr>
              <a:t>https://github.com/ferna11i/3130-DBMS</a:t>
            </a:r>
            <a:endParaRPr lang="en-CA" dirty="0"/>
          </a:p>
          <a:p>
            <a:r>
              <a:rPr lang="en-US" dirty="0"/>
              <a:t>F</a:t>
            </a:r>
            <a:r>
              <a:rPr lang="en-CA" dirty="0" err="1"/>
              <a:t>iles</a:t>
            </a:r>
            <a:r>
              <a:rPr lang="en-CA" dirty="0"/>
              <a:t> to change:</a:t>
            </a:r>
          </a:p>
          <a:p>
            <a:pPr lvl="1"/>
            <a:r>
              <a:rPr lang="en-US" dirty="0"/>
              <a:t>n</a:t>
            </a:r>
            <a:r>
              <a:rPr lang="en-CA" dirty="0" err="1"/>
              <a:t>odeHash.c</a:t>
            </a:r>
            <a:endParaRPr lang="en-CA" dirty="0"/>
          </a:p>
          <a:p>
            <a:pPr lvl="1"/>
            <a:r>
              <a:rPr lang="en-US" dirty="0"/>
              <a:t>c</a:t>
            </a:r>
            <a:r>
              <a:rPr lang="en-CA" dirty="0" err="1"/>
              <a:t>reateplan.c</a:t>
            </a:r>
            <a:endParaRPr lang="en-CA" dirty="0"/>
          </a:p>
          <a:p>
            <a:pPr lvl="1"/>
            <a:r>
              <a:rPr lang="en-US" dirty="0"/>
              <a:t>n</a:t>
            </a:r>
            <a:r>
              <a:rPr lang="en-CA" dirty="0" err="1"/>
              <a:t>odeHashjoin.c</a:t>
            </a:r>
            <a:endParaRPr lang="en-CA" dirty="0"/>
          </a:p>
          <a:p>
            <a:pPr lvl="1"/>
            <a:r>
              <a:rPr lang="en-US" dirty="0"/>
              <a:t>e</a:t>
            </a:r>
            <a:r>
              <a:rPr lang="en-CA" dirty="0" err="1"/>
              <a:t>xecnodes.h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193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80</TotalTime>
  <Words>36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Project</vt:lpstr>
      <vt:lpstr>PowerPoint Presentation</vt:lpstr>
      <vt:lpstr>Symmetric / Pipeline Hash Join </vt:lpstr>
      <vt:lpstr>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Johan Fernandes</dc:creator>
  <cp:lastModifiedBy>Johan Fernandes</cp:lastModifiedBy>
  <cp:revision>8</cp:revision>
  <dcterms:created xsi:type="dcterms:W3CDTF">2019-11-04T20:57:46Z</dcterms:created>
  <dcterms:modified xsi:type="dcterms:W3CDTF">2019-11-04T22:37:44Z</dcterms:modified>
</cp:coreProperties>
</file>